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6" r:id="rId2"/>
  </p:sldMasterIdLst>
  <p:notesMasterIdLst>
    <p:notesMasterId r:id="rId18"/>
  </p:notesMasterIdLst>
  <p:handoutMasterIdLst>
    <p:handoutMasterId r:id="rId19"/>
  </p:handoutMasterIdLst>
  <p:sldIdLst>
    <p:sldId id="343" r:id="rId3"/>
    <p:sldId id="346" r:id="rId4"/>
    <p:sldId id="347" r:id="rId5"/>
    <p:sldId id="350" r:id="rId6"/>
    <p:sldId id="351" r:id="rId7"/>
    <p:sldId id="355" r:id="rId8"/>
    <p:sldId id="354" r:id="rId9"/>
    <p:sldId id="364" r:id="rId10"/>
    <p:sldId id="363" r:id="rId11"/>
    <p:sldId id="362" r:id="rId12"/>
    <p:sldId id="357" r:id="rId13"/>
    <p:sldId id="358" r:id="rId14"/>
    <p:sldId id="359" r:id="rId15"/>
    <p:sldId id="360" r:id="rId16"/>
    <p:sldId id="3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AA5352-BEFE-EE6D-47FA-270934AF3277}" name="Liz Mazzei" initials="LM" userId="S::EMazzei@delta.org::f38d345e-5602-4382-b27c-9da1eee2a2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w Alexander" initials="AA" lastIdx="18" clrIdx="0">
    <p:extLst>
      <p:ext uri="{19B8F6BF-5375-455C-9EA6-DF929625EA0E}">
        <p15:presenceInfo xmlns:p15="http://schemas.microsoft.com/office/powerpoint/2012/main" userId="S::aalexander1@delta.org::ddffda7d-6750-437f-9780-1ae867da3d31" providerId="AD"/>
      </p:ext>
    </p:extLst>
  </p:cmAuthor>
  <p:cmAuthor id="2" name="Melinda Szell" initials="MS" lastIdx="18" clrIdx="1">
    <p:extLst>
      <p:ext uri="{19B8F6BF-5375-455C-9EA6-DF929625EA0E}">
        <p15:presenceInfo xmlns:p15="http://schemas.microsoft.com/office/powerpoint/2012/main" userId="S::MSzell@delta.org::4503e40c-bcb1-4fac-9df3-cf6d72de06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928"/>
    <a:srgbClr val="E1592A"/>
    <a:srgbClr val="CAEBCC"/>
    <a:srgbClr val="BFEAF1"/>
    <a:srgbClr val="81D086"/>
    <a:srgbClr val="62C468"/>
    <a:srgbClr val="2DB035"/>
    <a:srgbClr val="99DEE9"/>
    <a:srgbClr val="666667"/>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7" autoAdjust="0"/>
    <p:restoredTop sz="84109"/>
  </p:normalViewPr>
  <p:slideViewPr>
    <p:cSldViewPr snapToGrid="0" snapToObjects="1">
      <p:cViewPr varScale="1">
        <p:scale>
          <a:sx n="85" d="100"/>
          <a:sy n="85" d="100"/>
        </p:scale>
        <p:origin x="60" y="186"/>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snapToObjects="1">
      <p:cViewPr varScale="1">
        <p:scale>
          <a:sx n="117" d="100"/>
          <a:sy n="117"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6E1A73-163B-A34F-AA47-B9BC33FE25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BA18FF-0C26-B641-A679-FD48E5451A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954E11-CEDE-F64F-824F-EA32095D3F1A}" type="datetimeFigureOut">
              <a:rPr lang="en-US" smtClean="0"/>
              <a:t>11/14/2023</a:t>
            </a:fld>
            <a:endParaRPr lang="en-US"/>
          </a:p>
        </p:txBody>
      </p:sp>
      <p:sp>
        <p:nvSpPr>
          <p:cNvPr id="4" name="Footer Placeholder 3">
            <a:extLst>
              <a:ext uri="{FF2B5EF4-FFF2-40B4-BE49-F238E27FC236}">
                <a16:creationId xmlns:a16="http://schemas.microsoft.com/office/drawing/2014/main" id="{AED9BFC5-19AF-0A4B-A5FA-5DEAEF8EB6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DCCE3C-0AE7-794C-AA9A-996FDE1850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4B32F5-14A3-D644-917D-0B59ABABA0F2}" type="slidenum">
              <a:rPr lang="en-US" smtClean="0"/>
              <a:t>‹#›</a:t>
            </a:fld>
            <a:endParaRPr lang="en-US"/>
          </a:p>
        </p:txBody>
      </p:sp>
    </p:spTree>
    <p:extLst>
      <p:ext uri="{BB962C8B-B14F-4D97-AF65-F5344CB8AC3E}">
        <p14:creationId xmlns:p14="http://schemas.microsoft.com/office/powerpoint/2010/main" val="2321732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4AD7C-8361-FF49-8C9D-F1F79062C439}" type="datetimeFigureOut">
              <a:rPr lang="en-MX" smtClean="0"/>
              <a:t>11/14/2023</a:t>
            </a:fld>
            <a:endParaRPr lang="en-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14F1D-2F73-9C48-A743-FFC4787E7B43}" type="slidenum">
              <a:rPr lang="en-MX" smtClean="0"/>
              <a:t>‹#›</a:t>
            </a:fld>
            <a:endParaRPr lang="en-MX"/>
          </a:p>
        </p:txBody>
      </p:sp>
    </p:spTree>
    <p:extLst>
      <p:ext uri="{BB962C8B-B14F-4D97-AF65-F5344CB8AC3E}">
        <p14:creationId xmlns:p14="http://schemas.microsoft.com/office/powerpoint/2010/main" val="96138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dfgptoolkits.com/ipWeb/appmanager/ct/deskto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deltafeds@delta.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Thank you for joining me today for a 30-minute webinar on the Delta Dental Federal Employees Dental Program (FEDVIP). My name is [name] and today my goal is to  provide you with the tools you need to enroll in one of our Federal Employee Dental Program dental plans. </a:t>
            </a:r>
          </a:p>
          <a:p>
            <a:endParaRPr lang="en-US" sz="1200" dirty="0"/>
          </a:p>
          <a:p>
            <a:r>
              <a:rPr lang="en-US" sz="1200" dirty="0"/>
              <a:t>Before I start the webinar, I have a few housekeeping items to go over:</a:t>
            </a:r>
          </a:p>
          <a:p>
            <a:pPr marL="171450" indent="-171450">
              <a:buFont typeface="Arial" panose="020B0604020202020204" pitchFamily="34" charset="0"/>
              <a:buChar char="•"/>
            </a:pPr>
            <a:r>
              <a:rPr lang="en-US" sz="1200" dirty="0"/>
              <a:t>The webinar is being recorded, and if it turns out well it will be posted on our website. </a:t>
            </a:r>
          </a:p>
          <a:p>
            <a:pPr marL="171450" indent="-171450">
              <a:buFont typeface="Arial" panose="020B0604020202020204" pitchFamily="34" charset="0"/>
              <a:buChar char="•"/>
            </a:pPr>
            <a:r>
              <a:rPr lang="en-US" sz="1200" dirty="0"/>
              <a:t>Everyone will be on mute during the presentation. I will unmute everyone at the end of the presentation. </a:t>
            </a:r>
          </a:p>
          <a:p>
            <a:pPr marL="171450" indent="-171450">
              <a:buFont typeface="Arial" panose="020B0604020202020204" pitchFamily="34" charset="0"/>
              <a:buChar char="•"/>
            </a:pPr>
            <a:r>
              <a:rPr lang="en-US" sz="1200" dirty="0"/>
              <a:t>Don’t wait to ask questions because if you are like me---you may forget them.  Please type them in the Q &amp; A as we go along. I have a colleague that will be answering them during the presentation. I will also take questions at the end when I unmute you all.  </a:t>
            </a:r>
          </a:p>
          <a:p>
            <a:endParaRPr lang="en-US" sz="1200" dirty="0"/>
          </a:p>
          <a:p>
            <a:r>
              <a:rPr lang="en-US" sz="1200" dirty="0"/>
              <a:t>OK, let’s get started. </a:t>
            </a:r>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1</a:t>
            </a:fld>
            <a:endParaRPr lang="en-MX"/>
          </a:p>
        </p:txBody>
      </p:sp>
    </p:spTree>
    <p:extLst>
      <p:ext uri="{BB962C8B-B14F-4D97-AF65-F5344CB8AC3E}">
        <p14:creationId xmlns:p14="http://schemas.microsoft.com/office/powerpoint/2010/main" val="325395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don’t have to visit a network dentist, but keep in mind the difference in what you pay will be more and the benefit percentage will be lower. In network, your basic and preventive services are paid at 100%. Going out of network may require you to do the footwork to get your claim paid. We do have claim forms available on our website. If you are traveling out of the service area to Europe or some place considered out of network, I recommend that you take one of these claim forms with you for emergency services.  </a:t>
            </a:r>
          </a:p>
          <a:p>
            <a:endParaRPr lang="en-US" sz="1200" dirty="0"/>
          </a:p>
          <a:p>
            <a:r>
              <a:rPr lang="en-US" sz="1200" dirty="0"/>
              <a:t>You will be required to pay a deductible to the dentist if you go out of network. </a:t>
            </a:r>
          </a:p>
          <a:p>
            <a:endParaRPr lang="en-US" dirty="0"/>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11</a:t>
            </a:fld>
            <a:endParaRPr lang="en-MX"/>
          </a:p>
        </p:txBody>
      </p:sp>
    </p:spTree>
    <p:extLst>
      <p:ext uri="{BB962C8B-B14F-4D97-AF65-F5344CB8AC3E}">
        <p14:creationId xmlns:p14="http://schemas.microsoft.com/office/powerpoint/2010/main" val="99408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You don’t need an ID Card to see a dentist. </a:t>
            </a:r>
            <a:r>
              <a:rPr lang="en-US" sz="1200" dirty="0">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 fact, all you need to do is let them know you are enrolled in the Delta Dental FEDVIP and they will submit the paperwork for you. You can give them our dentist office number to call 844-825-8111 and verify your enrollment. This is an automated number that they can use to get your benefit information and so forth. They will need the primary members </a:t>
            </a:r>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ssn</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and the date of birth of the person receiving treatment to receive this information.   </a:t>
            </a:r>
            <a:endParaRPr lang="en-US" sz="1200" b="1" u="sng" dirty="0">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US" sz="1200" b="1"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US" dirty="0"/>
          </a:p>
        </p:txBody>
      </p:sp>
      <p:sp>
        <p:nvSpPr>
          <p:cNvPr id="4" name="Slide Number Placeholder 3"/>
          <p:cNvSpPr>
            <a:spLocks noGrp="1"/>
          </p:cNvSpPr>
          <p:nvPr>
            <p:ph type="sldNum" sz="quarter" idx="5"/>
          </p:nvPr>
        </p:nvSpPr>
        <p:spPr/>
        <p:txBody>
          <a:bodyPr/>
          <a:lstStyle/>
          <a:p>
            <a:fld id="{5F714F1D-2F73-9C48-A743-FFC4787E7B43}" type="slidenum">
              <a:rPr lang="en-MX" smtClean="0"/>
              <a:t>12</a:t>
            </a:fld>
            <a:endParaRPr lang="en-MX"/>
          </a:p>
        </p:txBody>
      </p:sp>
    </p:spTree>
    <p:extLst>
      <p:ext uri="{BB962C8B-B14F-4D97-AF65-F5344CB8AC3E}">
        <p14:creationId xmlns:p14="http://schemas.microsoft.com/office/powerpoint/2010/main" val="91191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ea typeface="ＭＳ Ｐゴシック" charset="-128"/>
                <a:cs typeface="ＭＳ Ｐゴシック" charset="-128"/>
              </a:rPr>
              <a:t>Access your</a:t>
            </a:r>
            <a:r>
              <a:rPr lang="en-US" b="1" baseline="0" dirty="0">
                <a:ea typeface="ＭＳ Ｐゴシック" charset="-128"/>
                <a:cs typeface="ＭＳ Ｐゴシック" charset="-128"/>
              </a:rPr>
              <a:t> plan with an online account</a:t>
            </a:r>
          </a:p>
          <a:p>
            <a:pPr>
              <a:defRPr/>
            </a:pPr>
            <a:endParaRPr lang="en-US" dirty="0">
              <a:ea typeface="ＭＳ Ｐゴシック" charset="-128"/>
              <a:cs typeface="ＭＳ Ｐゴシック" charset="-128"/>
            </a:endParaRPr>
          </a:p>
          <a:p>
            <a:pPr>
              <a:defRPr/>
            </a:pPr>
            <a:r>
              <a:rPr lang="en-US" dirty="0">
                <a:ea typeface="ＭＳ Ｐゴシック" charset="-128"/>
                <a:cs typeface="ＭＳ Ｐゴシック" charset="-128"/>
              </a:rPr>
              <a:t>Get information about your plan anytime, anywhere by signing up for an online account. This helpful service lets you:</a:t>
            </a:r>
          </a:p>
          <a:p>
            <a:pPr>
              <a:defRPr/>
            </a:pPr>
            <a:endParaRPr lang="en-US" dirty="0">
              <a:ea typeface="ＭＳ Ｐゴシック" charset="-128"/>
              <a:cs typeface="ＭＳ Ｐゴシック" charset="-128"/>
            </a:endParaRPr>
          </a:p>
          <a:p>
            <a:pPr marL="170734" indent="-170734">
              <a:buFont typeface="Arial" panose="020B0604020202020204" pitchFamily="34" charset="0"/>
              <a:buChar char="•"/>
              <a:defRPr/>
            </a:pPr>
            <a:r>
              <a:rPr lang="en-US" dirty="0">
                <a:ea typeface="ＭＳ Ｐゴシック" charset="0"/>
                <a:cs typeface="ＭＳ Ｐゴシック" charset="0"/>
              </a:rPr>
              <a:t>Find a network dentist.</a:t>
            </a:r>
          </a:p>
          <a:p>
            <a:pPr marL="170734" indent="-170734">
              <a:buFont typeface="Arial" panose="020B0604020202020204" pitchFamily="34" charset="0"/>
              <a:buChar char="•"/>
              <a:defRPr/>
            </a:pPr>
            <a:r>
              <a:rPr lang="en-US" dirty="0">
                <a:ea typeface="ＭＳ Ｐゴシック" charset="0"/>
                <a:cs typeface="ＭＳ Ｐゴシック" charset="0"/>
              </a:rPr>
              <a:t>Check benefits and eligibility. </a:t>
            </a:r>
          </a:p>
          <a:p>
            <a:pPr marL="170734" indent="-170734">
              <a:buFont typeface="Arial" panose="020B0604020202020204" pitchFamily="34" charset="0"/>
              <a:buChar char="•"/>
              <a:defRPr/>
            </a:pPr>
            <a:r>
              <a:rPr lang="en-US" dirty="0">
                <a:ea typeface="ＭＳ Ｐゴシック" charset="0"/>
                <a:cs typeface="ＭＳ Ｐゴシック" charset="0"/>
              </a:rPr>
              <a:t>Check claim status. </a:t>
            </a:r>
          </a:p>
          <a:p>
            <a:pPr marL="170734" indent="-170734">
              <a:buFont typeface="Arial" panose="020B0604020202020204" pitchFamily="34" charset="0"/>
              <a:buChar char="•"/>
              <a:defRPr/>
            </a:pPr>
            <a:r>
              <a:rPr lang="en-US" dirty="0">
                <a:ea typeface="ＭＳ Ｐゴシック" charset="0"/>
                <a:cs typeface="ＭＳ Ｐゴシック" charset="0"/>
              </a:rPr>
              <a:t>View or print your ID card.</a:t>
            </a:r>
          </a:p>
          <a:p>
            <a:pPr marL="170734" indent="-170734">
              <a:buFont typeface="Arial" panose="020B0604020202020204" pitchFamily="34" charset="0"/>
              <a:buChar char="•"/>
              <a:defRPr/>
            </a:pPr>
            <a:r>
              <a:rPr lang="en-US" dirty="0">
                <a:ea typeface="ＭＳ Ｐゴシック" charset="0"/>
                <a:cs typeface="ＭＳ Ｐゴシック" charset="0"/>
              </a:rPr>
              <a:t>Manage profile preferences, such as going paperless. </a:t>
            </a:r>
          </a:p>
          <a:p>
            <a:pPr marL="170734" indent="-170734" defTabSz="460583">
              <a:buFont typeface="Arial" panose="020B0604020202020204" pitchFamily="34" charset="0"/>
              <a:buChar char="•"/>
              <a:defRPr/>
            </a:pPr>
            <a:r>
              <a:rPr lang="en-US" dirty="0">
                <a:ea typeface="ＭＳ Ｐゴシック" charset="0"/>
                <a:cs typeface="ＭＳ Ｐゴシック" charset="0"/>
              </a:rPr>
              <a:t>PPO only: Use the Cost Estimator tool to get estimates on dental procedures.</a:t>
            </a:r>
          </a:p>
          <a:p>
            <a:pPr marL="170734" indent="-170734" defTabSz="460583">
              <a:buFont typeface="Arial" panose="020B0604020202020204" pitchFamily="34" charset="0"/>
              <a:buChar char="•"/>
              <a:defRPr/>
            </a:pPr>
            <a:r>
              <a:rPr lang="en-US" dirty="0">
                <a:ea typeface="ＭＳ Ｐゴシック" charset="0"/>
                <a:cs typeface="ＭＳ Ｐゴシック" charset="0"/>
              </a:rPr>
              <a:t>DeltaCare</a:t>
            </a:r>
            <a:r>
              <a:rPr lang="en-US" baseline="0" dirty="0">
                <a:ea typeface="ＭＳ Ｐゴシック" charset="0"/>
                <a:cs typeface="ＭＳ Ｐゴシック" charset="0"/>
              </a:rPr>
              <a:t> USA only: Check your primary care dentist.</a:t>
            </a:r>
            <a:endParaRPr lang="en-US" dirty="0">
              <a:ea typeface="ＭＳ Ｐゴシック" charset="0"/>
              <a:cs typeface="ＭＳ Ｐゴシック" charset="0"/>
            </a:endParaRPr>
          </a:p>
          <a:p>
            <a:pPr defTabSz="460583">
              <a:defRPr/>
            </a:pPr>
            <a:endParaRPr lang="en-US" dirty="0">
              <a:ea typeface="ＭＳ Ｐゴシック" charset="-128"/>
              <a:cs typeface="ＭＳ Ｐゴシック" charset="-128"/>
            </a:endParaRPr>
          </a:p>
          <a:p>
            <a:pPr defTabSz="460583">
              <a:defRPr/>
            </a:pPr>
            <a:r>
              <a:rPr lang="en-US" dirty="0">
                <a:ea typeface="ＭＳ Ｐゴシック" charset="-128"/>
                <a:cs typeface="ＭＳ Ｐゴシック" charset="-128"/>
              </a:rPr>
              <a:t>The easy, one-time registration process takes only a minute.</a:t>
            </a:r>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13</a:t>
            </a:fld>
            <a:endParaRPr lang="en-MX"/>
          </a:p>
        </p:txBody>
      </p:sp>
    </p:spTree>
    <p:extLst>
      <p:ext uri="{BB962C8B-B14F-4D97-AF65-F5344CB8AC3E}">
        <p14:creationId xmlns:p14="http://schemas.microsoft.com/office/powerpoint/2010/main" val="236592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are some helpful links you can use to find more information. And don’t worry; if you have questions after this presentation, you can always email us at </a:t>
            </a:r>
            <a:r>
              <a:rPr lang="en-US" sz="1200" dirty="0">
                <a:hlinkClick r:id="rId3"/>
              </a:rPr>
              <a:t>deltafeds@delta.org</a:t>
            </a:r>
            <a:r>
              <a:rPr lang="en-US" sz="1200" dirty="0"/>
              <a:t>. Feel free to email us if you have any questions. We will be paying special attention to that email box throughout open season. </a:t>
            </a:r>
            <a:endParaRPr lang="en-US" dirty="0"/>
          </a:p>
        </p:txBody>
      </p:sp>
      <p:sp>
        <p:nvSpPr>
          <p:cNvPr id="4" name="Slide Number Placeholder 3"/>
          <p:cNvSpPr>
            <a:spLocks noGrp="1"/>
          </p:cNvSpPr>
          <p:nvPr>
            <p:ph type="sldNum" sz="quarter" idx="5"/>
          </p:nvPr>
        </p:nvSpPr>
        <p:spPr/>
        <p:txBody>
          <a:bodyPr/>
          <a:lstStyle/>
          <a:p>
            <a:fld id="{5F714F1D-2F73-9C48-A743-FFC4787E7B43}" type="slidenum">
              <a:rPr lang="en-MX" smtClean="0"/>
              <a:t>14</a:t>
            </a:fld>
            <a:endParaRPr lang="en-MX"/>
          </a:p>
        </p:txBody>
      </p:sp>
    </p:spTree>
    <p:extLst>
      <p:ext uri="{BB962C8B-B14F-4D97-AF65-F5344CB8AC3E}">
        <p14:creationId xmlns:p14="http://schemas.microsoft.com/office/powerpoint/2010/main" val="2181485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completes the presentation. I hope you found it helpful. If anyone has questions, please feel free to unmute and ask them now, or type them into the chat. </a:t>
            </a:r>
          </a:p>
          <a:p>
            <a:endParaRPr lang="en-US" dirty="0"/>
          </a:p>
          <a:p>
            <a:r>
              <a:rPr lang="en-US" sz="1200" dirty="0"/>
              <a:t>Thanks for joining us today!	I hope you all have a great week! </a:t>
            </a:r>
          </a:p>
          <a:p>
            <a:endParaRPr lang="en-US" dirty="0"/>
          </a:p>
          <a:p>
            <a:endParaRPr lang="en-US" dirty="0"/>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15</a:t>
            </a:fld>
            <a:endParaRPr lang="en-MX"/>
          </a:p>
        </p:txBody>
      </p:sp>
    </p:spTree>
    <p:extLst>
      <p:ext uri="{BB962C8B-B14F-4D97-AF65-F5344CB8AC3E}">
        <p14:creationId xmlns:p14="http://schemas.microsoft.com/office/powerpoint/2010/main" val="250571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high-level overview of FEDVIP and what it is. Who sponsors it and administers the enrollment aspect of it. </a:t>
            </a:r>
          </a:p>
          <a:p>
            <a:endParaRPr lang="en-US" dirty="0"/>
          </a:p>
          <a:p>
            <a:r>
              <a:rPr lang="en-US" dirty="0"/>
              <a:t>There will be more detail during the presentation. The most important thing to remember is the dates for open season and other situations in which you can enroll in Delta Dental if you have a qualifying life event.    </a:t>
            </a:r>
          </a:p>
          <a:p>
            <a:endParaRPr lang="en-US" dirty="0"/>
          </a:p>
          <a:p>
            <a:r>
              <a:rPr lang="en-US" dirty="0"/>
              <a:t>BENEFEDS call center hours during open season are M-F 8-9 ET, closed on Thanksgiving. 12/12 open until midnight ET. </a:t>
            </a:r>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3</a:t>
            </a:fld>
            <a:endParaRPr lang="en-MX"/>
          </a:p>
        </p:txBody>
      </p:sp>
    </p:spTree>
    <p:extLst>
      <p:ext uri="{BB962C8B-B14F-4D97-AF65-F5344CB8AC3E}">
        <p14:creationId xmlns:p14="http://schemas.microsoft.com/office/powerpoint/2010/main" val="120860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enrollment for FEDVIP is completed through BENEFEDS, either on their website or by calling them at the number on the slide. It’s very easy to enroll online, so I’d encourage you do that rather than call them. I would call them in the middle of the week if you enroll over the phone and not online. We have heard from BENEFEDS that they get the majority of their calls at the beginning of Open Season and at the end. Save yourself the hassle and if you have to call them I would do it in the middle of November.  </a:t>
            </a:r>
          </a:p>
          <a:p>
            <a:endParaRPr lang="en-US" dirty="0"/>
          </a:p>
          <a:p>
            <a:r>
              <a:rPr lang="en-US" dirty="0"/>
              <a:t>Again, note the dates for open season. After you enroll, your coverage begins on January 1, 2024. Once enrolled you stay with us for 12 months unless you have a qualifying life event.</a:t>
            </a:r>
          </a:p>
          <a:p>
            <a:r>
              <a:rPr lang="en-US" dirty="0"/>
              <a:t>Before you contact BENEFEDS to enroll, you should decide what dental plan is right for you (we hope that it’s </a:t>
            </a:r>
            <a:r>
              <a:rPr lang="en-US" dirty="0">
                <a:highlight>
                  <a:srgbClr val="FFFF00"/>
                </a:highlight>
              </a:rPr>
              <a:t>Delta Dental, of course) </a:t>
            </a:r>
            <a:r>
              <a:rPr lang="en-US" dirty="0"/>
              <a:t>because they can’t answer questions about specific plans and their benefits. Their role is enrollment management. </a:t>
            </a:r>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4</a:t>
            </a:fld>
            <a:endParaRPr lang="en-MX"/>
          </a:p>
        </p:txBody>
      </p:sp>
    </p:spTree>
    <p:extLst>
      <p:ext uri="{BB962C8B-B14F-4D97-AF65-F5344CB8AC3E}">
        <p14:creationId xmlns:p14="http://schemas.microsoft.com/office/powerpoint/2010/main" val="30469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Depending on your dental needs, we have two affordable plan options: </a:t>
            </a:r>
            <a:r>
              <a:rPr lang="en-US" sz="1200" b="0" dirty="0">
                <a:solidFill>
                  <a:srgbClr val="000000"/>
                </a:solidFill>
                <a:cs typeface="Calibri"/>
              </a:rPr>
              <a:t>High and Standard, both plans offer great coverage. </a:t>
            </a:r>
            <a:endParaRPr lang="en-US" sz="1200" b="0" dirty="0"/>
          </a:p>
          <a:p>
            <a:pPr marL="171450" indent="-171450">
              <a:buFont typeface="Arial" panose="020B0604020202020204" pitchFamily="34" charset="0"/>
              <a:buChar char="•"/>
            </a:pPr>
            <a:r>
              <a:rPr lang="en-US" sz="1200" dirty="0"/>
              <a:t>No deductibles if you choose a dentist who’s in our network and we have over 372,000 access points nationwide (not overseas). If you go out-of-network then you pay a deductible one time per year Jan-Dec and under the Standard that is $75 and the High plan it is $50. </a:t>
            </a:r>
          </a:p>
          <a:p>
            <a:pPr marL="171450" indent="-171450">
              <a:buFont typeface="Arial" panose="020B0604020202020204" pitchFamily="34" charset="0"/>
              <a:buChar char="•"/>
            </a:pPr>
            <a:r>
              <a:rPr lang="en-US" sz="1200" dirty="0"/>
              <a:t>The coverage is worldwide and there are No waiting periods for any services. </a:t>
            </a:r>
          </a:p>
          <a:p>
            <a:pPr marL="171450" indent="-171450">
              <a:buFont typeface="Arial" panose="020B0604020202020204" pitchFamily="34" charset="0"/>
              <a:buChar char="•"/>
            </a:pPr>
            <a:r>
              <a:rPr lang="en-US" sz="1200" dirty="0"/>
              <a:t>An extra cleaning if you have Type 1 or 2 diabetes or if you are pregnant</a:t>
            </a:r>
          </a:p>
          <a:p>
            <a:pPr marL="0" indent="0">
              <a:buFont typeface="Arial" panose="020B0604020202020204" pitchFamily="34" charset="0"/>
              <a:buNone/>
            </a:pPr>
            <a:endParaRPr lang="en-US" sz="1200" dirty="0"/>
          </a:p>
          <a:p>
            <a:endParaRPr lang="en-US" dirty="0"/>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5</a:t>
            </a:fld>
            <a:endParaRPr lang="en-MX"/>
          </a:p>
        </p:txBody>
      </p:sp>
    </p:spTree>
    <p:extLst>
      <p:ext uri="{BB962C8B-B14F-4D97-AF65-F5344CB8AC3E}">
        <p14:creationId xmlns:p14="http://schemas.microsoft.com/office/powerpoint/2010/main" val="91570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As you can see from this plan benefits chart, you’ll pay less or no out-of-pocket expenses for services within our network. </a:t>
            </a:r>
          </a:p>
          <a:p>
            <a:pPr marL="171450" indent="-171450">
              <a:buFont typeface="Arial" panose="020B0604020202020204" pitchFamily="34" charset="0"/>
              <a:buChar char="•"/>
            </a:pPr>
            <a:r>
              <a:rPr lang="en-US" sz="1200" dirty="0"/>
              <a:t>There’s </a:t>
            </a:r>
            <a:r>
              <a:rPr lang="en-US" dirty="0"/>
              <a:t>no waiting periods in our plans — not even for orthodontics! </a:t>
            </a:r>
          </a:p>
          <a:p>
            <a:pPr marL="171450" indent="-171450">
              <a:buFont typeface="Arial" panose="020B0604020202020204" pitchFamily="34" charset="0"/>
              <a:buChar char="•"/>
            </a:pPr>
            <a:r>
              <a:rPr lang="en-US" sz="1200" dirty="0"/>
              <a:t>In our Standard plan, we now offer </a:t>
            </a:r>
            <a:r>
              <a:rPr lang="en-US" dirty="0"/>
              <a:t>orthodontics</a:t>
            </a:r>
            <a:r>
              <a:rPr lang="en-US" sz="1200" dirty="0"/>
              <a:t> for children up to maximum age eligibility (21 or 23 for TRICARE-eligible individuals) and 22 for children of Federal employees or annuitants.</a:t>
            </a:r>
            <a:r>
              <a:rPr lang="en-US" dirty="0"/>
              <a:t> </a:t>
            </a:r>
          </a:p>
          <a:p>
            <a:pPr marL="171450" indent="-171450">
              <a:buFont typeface="Arial" panose="020B0604020202020204" pitchFamily="34" charset="0"/>
              <a:buChar char="•"/>
            </a:pPr>
            <a:r>
              <a:rPr lang="en-US" dirty="0"/>
              <a:t>Please take note that when seeing an in-network provider, children get an extra $1000 for braces, and all enrollees get a higher annual max and better coverage percentages.</a:t>
            </a:r>
          </a:p>
          <a:p>
            <a:endParaRPr lang="en-US" dirty="0"/>
          </a:p>
        </p:txBody>
      </p:sp>
      <p:sp>
        <p:nvSpPr>
          <p:cNvPr id="4" name="Slide Number Placeholder 3"/>
          <p:cNvSpPr>
            <a:spLocks noGrp="1"/>
          </p:cNvSpPr>
          <p:nvPr>
            <p:ph type="sldNum" sz="quarter" idx="5"/>
          </p:nvPr>
        </p:nvSpPr>
        <p:spPr/>
        <p:txBody>
          <a:bodyPr/>
          <a:lstStyle/>
          <a:p>
            <a:fld id="{5F714F1D-2F73-9C48-A743-FFC4787E7B43}" type="slidenum">
              <a:rPr lang="en-MX" smtClean="0"/>
              <a:t>6</a:t>
            </a:fld>
            <a:endParaRPr lang="en-MX"/>
          </a:p>
        </p:txBody>
      </p:sp>
    </p:spTree>
    <p:extLst>
      <p:ext uri="{BB962C8B-B14F-4D97-AF65-F5344CB8AC3E}">
        <p14:creationId xmlns:p14="http://schemas.microsoft.com/office/powerpoint/2010/main" val="277683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 High plan, our in-network annual max is now unlimited! This plan pays a higher percentage for services. Has adult ortho for the member and spouse, which the Standard Plan doesn’t cover.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big selling point here is that the High Plan has that unlimited annual max if you go to an in-network dentist.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High plan, we offer orthodontics for children up to age 21 for TRICARE-eligible individuals (23 if they’re full-time college students), or 22 for civilian dependents. Adult orthodontic coverage is also available to the member and their spouse.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5F714F1D-2F73-9C48-A743-FFC4787E7B43}" type="slidenum">
              <a:rPr lang="en-MX" smtClean="0"/>
              <a:t>7</a:t>
            </a:fld>
            <a:endParaRPr lang="en-MX"/>
          </a:p>
        </p:txBody>
      </p:sp>
    </p:spTree>
    <p:extLst>
      <p:ext uri="{BB962C8B-B14F-4D97-AF65-F5344CB8AC3E}">
        <p14:creationId xmlns:p14="http://schemas.microsoft.com/office/powerpoint/2010/main" val="32194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otham-Book"/>
                <a:ea typeface="Calibri" panose="020F0502020204030204" pitchFamily="34" charset="0"/>
                <a:cs typeface="Gotham-Book"/>
              </a:rPr>
              <a:t>We’ve partnered with two industry leaders, </a:t>
            </a:r>
            <a:r>
              <a:rPr lang="en-US" sz="1200" dirty="0" err="1">
                <a:effectLst/>
                <a:latin typeface="Gotham-Book"/>
                <a:ea typeface="Calibri" panose="020F0502020204030204" pitchFamily="34" charset="0"/>
                <a:cs typeface="Gotham-Book"/>
              </a:rPr>
              <a:t>Amplifon</a:t>
            </a:r>
            <a:r>
              <a:rPr lang="en-US" sz="1200" dirty="0">
                <a:effectLst/>
                <a:latin typeface="Gotham-Book"/>
                <a:ea typeface="Calibri" panose="020F0502020204030204" pitchFamily="34" charset="0"/>
                <a:cs typeface="Gotham-Book"/>
              </a:rPr>
              <a:t> Hearing Health Care and </a:t>
            </a:r>
            <a:r>
              <a:rPr lang="en-US" sz="1200" dirty="0" err="1">
                <a:effectLst/>
                <a:latin typeface="Gotham-Book"/>
                <a:ea typeface="Calibri" panose="020F0502020204030204" pitchFamily="34" charset="0"/>
                <a:cs typeface="Gotham-Book"/>
              </a:rPr>
              <a:t>QualSight</a:t>
            </a:r>
            <a:r>
              <a:rPr lang="en-US" sz="1200" dirty="0">
                <a:effectLst/>
                <a:latin typeface="Gotham-Book"/>
                <a:ea typeface="Calibri" panose="020F0502020204030204" pitchFamily="34" charset="0"/>
                <a:cs typeface="Gotham-Book"/>
              </a:rPr>
              <a:t>, to offer enrollees access to significant discounts on hearing aids and LASIK services. What’s more, we offer our members free access to </a:t>
            </a:r>
            <a:r>
              <a:rPr lang="en-US" sz="1200" dirty="0" err="1">
                <a:effectLst/>
                <a:latin typeface="Gotham-Book"/>
                <a:ea typeface="Calibri" panose="020F0502020204030204" pitchFamily="34" charset="0"/>
                <a:cs typeface="Gotham-Book"/>
              </a:rPr>
              <a:t>LifePerks</a:t>
            </a:r>
            <a:r>
              <a:rPr lang="en-US" sz="1200" dirty="0">
                <a:effectLst/>
                <a:latin typeface="Gotham-Book"/>
                <a:ea typeface="Calibri" panose="020F0502020204030204" pitchFamily="34" charset="0"/>
                <a:cs typeface="Gotham-Book"/>
              </a:rPr>
              <a:t>, which provides them the ability to save on other services such as childcare, pet insurance, movie tickets and travel. These discounts are available to all enrolled members.  </a:t>
            </a:r>
            <a:endParaRPr lang="en-US" sz="120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5F714F1D-2F73-9C48-A743-FFC4787E7B43}" type="slidenum">
              <a:rPr lang="en-MX" smtClean="0"/>
              <a:t>8</a:t>
            </a:fld>
            <a:endParaRPr lang="en-MX"/>
          </a:p>
        </p:txBody>
      </p:sp>
    </p:spTree>
    <p:extLst>
      <p:ext uri="{BB962C8B-B14F-4D97-AF65-F5344CB8AC3E}">
        <p14:creationId xmlns:p14="http://schemas.microsoft.com/office/powerpoint/2010/main" val="255013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Premiums are deducted bi-weekly or monthly for federal employees and annuitants, and through monthly allotment for retired military.  </a:t>
            </a:r>
          </a:p>
          <a:p>
            <a:pPr marL="171450" indent="-171450">
              <a:buFont typeface="Arial" panose="020B0604020202020204" pitchFamily="34" charset="0"/>
              <a:buChar char="•"/>
            </a:pPr>
            <a:r>
              <a:rPr lang="en-US" sz="1200" dirty="0"/>
              <a:t>Check out our website for the premium rates in your state.</a:t>
            </a:r>
          </a:p>
          <a:p>
            <a:pPr marL="171450" indent="-171450">
              <a:buFont typeface="Arial" panose="020B0604020202020204" pitchFamily="34" charset="0"/>
              <a:buChar char="•"/>
            </a:pPr>
            <a:r>
              <a:rPr lang="en-US" sz="1200" dirty="0"/>
              <a:t>Premiums range depending on the state you live in as well as your zip code. </a:t>
            </a:r>
          </a:p>
          <a:p>
            <a:pPr marL="171450" indent="-171450">
              <a:buFont typeface="Arial" panose="020B0604020202020204" pitchFamily="34" charset="0"/>
              <a:buChar char="•"/>
            </a:pPr>
            <a:r>
              <a:rPr lang="en-US" sz="1200" dirty="0"/>
              <a:t>BENEFEDS handles the task of all things related to premiums and enrollment. Meaning if you have a change in your status (qualifying life event) they are who you contact to make that change.</a:t>
            </a:r>
          </a:p>
          <a:p>
            <a:endParaRPr lang="en-US" dirty="0"/>
          </a:p>
          <a:p>
            <a:endParaRPr lang="en-MX" dirty="0"/>
          </a:p>
        </p:txBody>
      </p:sp>
      <p:sp>
        <p:nvSpPr>
          <p:cNvPr id="4" name="Slide Number Placeholder 3"/>
          <p:cNvSpPr>
            <a:spLocks noGrp="1"/>
          </p:cNvSpPr>
          <p:nvPr>
            <p:ph type="sldNum" sz="quarter" idx="5"/>
          </p:nvPr>
        </p:nvSpPr>
        <p:spPr/>
        <p:txBody>
          <a:bodyPr/>
          <a:lstStyle/>
          <a:p>
            <a:fld id="{5F714F1D-2F73-9C48-A743-FFC4787E7B43}" type="slidenum">
              <a:rPr lang="en-MX" smtClean="0"/>
              <a:t>9</a:t>
            </a:fld>
            <a:endParaRPr lang="en-MX"/>
          </a:p>
        </p:txBody>
      </p:sp>
    </p:spTree>
    <p:extLst>
      <p:ext uri="{BB962C8B-B14F-4D97-AF65-F5344CB8AC3E}">
        <p14:creationId xmlns:p14="http://schemas.microsoft.com/office/powerpoint/2010/main" val="56902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get the most savings on your dental services, we highly recommend you choose a network dentist. They’ve agreed to our fees, so you’ll pay little or no out-of-pockets expenses. Search our website to find a FEDP network dentist near you. With over 372,000 access points there are plenty of dentists to choose from. </a:t>
            </a:r>
          </a:p>
          <a:p>
            <a:endParaRPr lang="en-US" sz="1200" dirty="0"/>
          </a:p>
          <a:p>
            <a:r>
              <a:rPr lang="en-US" sz="1200" dirty="0"/>
              <a:t>They file the claim for you and only collect your estimated copayment up front. You can find a network dentist by visiting our website and entering in your zip code. </a:t>
            </a:r>
          </a:p>
          <a:p>
            <a:endParaRPr lang="en-US" dirty="0"/>
          </a:p>
        </p:txBody>
      </p:sp>
      <p:sp>
        <p:nvSpPr>
          <p:cNvPr id="4" name="Slide Number Placeholder 3"/>
          <p:cNvSpPr>
            <a:spLocks noGrp="1"/>
          </p:cNvSpPr>
          <p:nvPr>
            <p:ph type="sldNum" sz="quarter" idx="5"/>
          </p:nvPr>
        </p:nvSpPr>
        <p:spPr/>
        <p:txBody>
          <a:bodyPr/>
          <a:lstStyle/>
          <a:p>
            <a:fld id="{5F714F1D-2F73-9C48-A743-FFC4787E7B43}" type="slidenum">
              <a:rPr lang="en-MX" smtClean="0"/>
              <a:t>10</a:t>
            </a:fld>
            <a:endParaRPr lang="en-MX"/>
          </a:p>
        </p:txBody>
      </p:sp>
    </p:spTree>
    <p:extLst>
      <p:ext uri="{BB962C8B-B14F-4D97-AF65-F5344CB8AC3E}">
        <p14:creationId xmlns:p14="http://schemas.microsoft.com/office/powerpoint/2010/main" val="227400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9.emf"/><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1.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0.png"/><Relationship Id="rId4" Type="http://schemas.openxmlformats.org/officeDocument/2006/relationships/image" Target="../media/image18.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20.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0.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15.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9.emf"/><Relationship Id="rId4" Type="http://schemas.openxmlformats.org/officeDocument/2006/relationships/image" Target="../media/image28.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5.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5.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20.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15.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1.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18.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32D838-3CF3-C947-AB7B-01DC779F4330}"/>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92012" y="328925"/>
            <a:ext cx="2044194" cy="228022"/>
          </a:xfrm>
          <a:prstGeom prst="rect">
            <a:avLst/>
          </a:prstGeom>
        </p:spPr>
      </p:pic>
      <p:sp>
        <p:nvSpPr>
          <p:cNvPr id="9" name="Title 1">
            <a:extLst>
              <a:ext uri="{FF2B5EF4-FFF2-40B4-BE49-F238E27FC236}">
                <a16:creationId xmlns:a16="http://schemas.microsoft.com/office/drawing/2014/main" id="{7A18D690-CB11-8B4D-97DA-ED3AEFCF3167}"/>
              </a:ext>
            </a:extLst>
          </p:cNvPr>
          <p:cNvSpPr>
            <a:spLocks noGrp="1"/>
          </p:cNvSpPr>
          <p:nvPr>
            <p:ph type="ctrTitle" hasCustomPrompt="1"/>
          </p:nvPr>
        </p:nvSpPr>
        <p:spPr>
          <a:xfrm>
            <a:off x="6929658" y="5009663"/>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10" name="Subtitle 2">
            <a:extLst>
              <a:ext uri="{FF2B5EF4-FFF2-40B4-BE49-F238E27FC236}">
                <a16:creationId xmlns:a16="http://schemas.microsoft.com/office/drawing/2014/main" id="{C93BB062-C27B-AD4D-BECB-4B57A0A95ED4}"/>
              </a:ext>
            </a:extLst>
          </p:cNvPr>
          <p:cNvSpPr>
            <a:spLocks noGrp="1"/>
          </p:cNvSpPr>
          <p:nvPr>
            <p:ph type="subTitle" idx="1" hasCustomPrompt="1"/>
          </p:nvPr>
        </p:nvSpPr>
        <p:spPr>
          <a:xfrm>
            <a:off x="6929658" y="5765729"/>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3" name="Picture Placeholder 22">
            <a:extLst>
              <a:ext uri="{FF2B5EF4-FFF2-40B4-BE49-F238E27FC236}">
                <a16:creationId xmlns:a16="http://schemas.microsoft.com/office/drawing/2014/main" id="{E81FE603-3787-BF4D-A0CB-AA4B9DF91F0D}"/>
              </a:ext>
            </a:extLst>
          </p:cNvPr>
          <p:cNvSpPr>
            <a:spLocks noGrp="1"/>
          </p:cNvSpPr>
          <p:nvPr>
            <p:ph type="pic" sz="quarter" idx="12"/>
          </p:nvPr>
        </p:nvSpPr>
        <p:spPr>
          <a:xfrm>
            <a:off x="-21021" y="-31531"/>
            <a:ext cx="6986079" cy="7439844"/>
          </a:xfrm>
          <a:custGeom>
            <a:avLst/>
            <a:gdLst>
              <a:gd name="connsiteX0" fmla="*/ 0 w 7134225"/>
              <a:gd name="connsiteY0" fmla="*/ 0 h 7134225"/>
              <a:gd name="connsiteX1" fmla="*/ 7134225 w 7134225"/>
              <a:gd name="connsiteY1" fmla="*/ 0 h 7134225"/>
              <a:gd name="connsiteX2" fmla="*/ 7134225 w 7134225"/>
              <a:gd name="connsiteY2" fmla="*/ 7134225 h 7134225"/>
              <a:gd name="connsiteX3" fmla="*/ 0 w 7134225"/>
              <a:gd name="connsiteY3" fmla="*/ 7134225 h 7134225"/>
              <a:gd name="connsiteX4" fmla="*/ 0 w 7134225"/>
              <a:gd name="connsiteY4" fmla="*/ 0 h 7134225"/>
              <a:gd name="connsiteX0" fmla="*/ 0 w 7134225"/>
              <a:gd name="connsiteY0" fmla="*/ 0 h 7134225"/>
              <a:gd name="connsiteX1" fmla="*/ 7134225 w 7134225"/>
              <a:gd name="connsiteY1" fmla="*/ 0 h 7134225"/>
              <a:gd name="connsiteX2" fmla="*/ 5928880 w 7134225"/>
              <a:gd name="connsiteY2" fmla="*/ 5208443 h 7134225"/>
              <a:gd name="connsiteX3" fmla="*/ 0 w 7134225"/>
              <a:gd name="connsiteY3" fmla="*/ 7134225 h 7134225"/>
              <a:gd name="connsiteX4" fmla="*/ 0 w 7134225"/>
              <a:gd name="connsiteY4" fmla="*/ 0 h 7134225"/>
              <a:gd name="connsiteX0" fmla="*/ 0 w 7134225"/>
              <a:gd name="connsiteY0" fmla="*/ 0 h 7134225"/>
              <a:gd name="connsiteX1" fmla="*/ 7134225 w 7134225"/>
              <a:gd name="connsiteY1" fmla="*/ 0 h 7134225"/>
              <a:gd name="connsiteX2" fmla="*/ 5928880 w 7134225"/>
              <a:gd name="connsiteY2" fmla="*/ 5208443 h 7134225"/>
              <a:gd name="connsiteX3" fmla="*/ 0 w 7134225"/>
              <a:gd name="connsiteY3" fmla="*/ 7134225 h 7134225"/>
              <a:gd name="connsiteX4" fmla="*/ 0 w 7134225"/>
              <a:gd name="connsiteY4" fmla="*/ 0 h 7134225"/>
              <a:gd name="connsiteX0" fmla="*/ 13854 w 7148079"/>
              <a:gd name="connsiteY0" fmla="*/ 0 h 6857134"/>
              <a:gd name="connsiteX1" fmla="*/ 7148079 w 7148079"/>
              <a:gd name="connsiteY1" fmla="*/ 0 h 6857134"/>
              <a:gd name="connsiteX2" fmla="*/ 5942734 w 7148079"/>
              <a:gd name="connsiteY2" fmla="*/ 5208443 h 6857134"/>
              <a:gd name="connsiteX3" fmla="*/ 0 w 7148079"/>
              <a:gd name="connsiteY3" fmla="*/ 6857134 h 6857134"/>
              <a:gd name="connsiteX4" fmla="*/ 13854 w 7148079"/>
              <a:gd name="connsiteY4" fmla="*/ 0 h 6857134"/>
              <a:gd name="connsiteX0" fmla="*/ 13854 w 7148079"/>
              <a:gd name="connsiteY0" fmla="*/ 0 h 7189280"/>
              <a:gd name="connsiteX1" fmla="*/ 7148079 w 7148079"/>
              <a:gd name="connsiteY1" fmla="*/ 0 h 7189280"/>
              <a:gd name="connsiteX2" fmla="*/ 5942734 w 7148079"/>
              <a:gd name="connsiteY2" fmla="*/ 5208443 h 7189280"/>
              <a:gd name="connsiteX3" fmla="*/ 0 w 7148079"/>
              <a:gd name="connsiteY3" fmla="*/ 6857134 h 7189280"/>
              <a:gd name="connsiteX4" fmla="*/ 13854 w 7148079"/>
              <a:gd name="connsiteY4" fmla="*/ 0 h 7189280"/>
              <a:gd name="connsiteX0" fmla="*/ 13854 w 7148079"/>
              <a:gd name="connsiteY0" fmla="*/ 0 h 7189280"/>
              <a:gd name="connsiteX1" fmla="*/ 7148079 w 7148079"/>
              <a:gd name="connsiteY1" fmla="*/ 0 h 7189280"/>
              <a:gd name="connsiteX2" fmla="*/ 5942734 w 7148079"/>
              <a:gd name="connsiteY2" fmla="*/ 5208443 h 7189280"/>
              <a:gd name="connsiteX3" fmla="*/ 0 w 7148079"/>
              <a:gd name="connsiteY3" fmla="*/ 6857134 h 7189280"/>
              <a:gd name="connsiteX4" fmla="*/ 13854 w 7148079"/>
              <a:gd name="connsiteY4" fmla="*/ 0 h 7189280"/>
              <a:gd name="connsiteX0" fmla="*/ 13854 w 6912552"/>
              <a:gd name="connsiteY0" fmla="*/ 0 h 7189280"/>
              <a:gd name="connsiteX1" fmla="*/ 6912552 w 6912552"/>
              <a:gd name="connsiteY1" fmla="*/ 0 h 7189280"/>
              <a:gd name="connsiteX2" fmla="*/ 5942734 w 6912552"/>
              <a:gd name="connsiteY2" fmla="*/ 5208443 h 7189280"/>
              <a:gd name="connsiteX3" fmla="*/ 0 w 6912552"/>
              <a:gd name="connsiteY3" fmla="*/ 6857134 h 7189280"/>
              <a:gd name="connsiteX4" fmla="*/ 13854 w 6912552"/>
              <a:gd name="connsiteY4" fmla="*/ 0 h 7189280"/>
              <a:gd name="connsiteX0" fmla="*/ 13854 w 7022723"/>
              <a:gd name="connsiteY0" fmla="*/ 0 h 7189280"/>
              <a:gd name="connsiteX1" fmla="*/ 6912552 w 7022723"/>
              <a:gd name="connsiteY1" fmla="*/ 0 h 7189280"/>
              <a:gd name="connsiteX2" fmla="*/ 5942734 w 7022723"/>
              <a:gd name="connsiteY2" fmla="*/ 5208443 h 7189280"/>
              <a:gd name="connsiteX3" fmla="*/ 0 w 7022723"/>
              <a:gd name="connsiteY3" fmla="*/ 6857134 h 7189280"/>
              <a:gd name="connsiteX4" fmla="*/ 13854 w 7022723"/>
              <a:gd name="connsiteY4" fmla="*/ 0 h 7189280"/>
              <a:gd name="connsiteX0" fmla="*/ 13854 w 7080718"/>
              <a:gd name="connsiteY0" fmla="*/ 0 h 7189280"/>
              <a:gd name="connsiteX1" fmla="*/ 6912552 w 7080718"/>
              <a:gd name="connsiteY1" fmla="*/ 0 h 7189280"/>
              <a:gd name="connsiteX2" fmla="*/ 5942734 w 7080718"/>
              <a:gd name="connsiteY2" fmla="*/ 5208443 h 7189280"/>
              <a:gd name="connsiteX3" fmla="*/ 0 w 7080718"/>
              <a:gd name="connsiteY3" fmla="*/ 6857134 h 7189280"/>
              <a:gd name="connsiteX4" fmla="*/ 13854 w 7080718"/>
              <a:gd name="connsiteY4" fmla="*/ 0 h 7189280"/>
              <a:gd name="connsiteX0" fmla="*/ 13854 w 7027016"/>
              <a:gd name="connsiteY0" fmla="*/ 0 h 7189280"/>
              <a:gd name="connsiteX1" fmla="*/ 6912552 w 7027016"/>
              <a:gd name="connsiteY1" fmla="*/ 0 h 7189280"/>
              <a:gd name="connsiteX2" fmla="*/ 5942734 w 7027016"/>
              <a:gd name="connsiteY2" fmla="*/ 5208443 h 7189280"/>
              <a:gd name="connsiteX3" fmla="*/ 0 w 7027016"/>
              <a:gd name="connsiteY3" fmla="*/ 6857134 h 7189280"/>
              <a:gd name="connsiteX4" fmla="*/ 13854 w 7027016"/>
              <a:gd name="connsiteY4" fmla="*/ 0 h 7189280"/>
              <a:gd name="connsiteX0" fmla="*/ 13854 w 7059043"/>
              <a:gd name="connsiteY0" fmla="*/ 0 h 7091978"/>
              <a:gd name="connsiteX1" fmla="*/ 6912552 w 7059043"/>
              <a:gd name="connsiteY1" fmla="*/ 0 h 7091978"/>
              <a:gd name="connsiteX2" fmla="*/ 6237023 w 7059043"/>
              <a:gd name="connsiteY2" fmla="*/ 4714456 h 7091978"/>
              <a:gd name="connsiteX3" fmla="*/ 0 w 7059043"/>
              <a:gd name="connsiteY3" fmla="*/ 6857134 h 7091978"/>
              <a:gd name="connsiteX4" fmla="*/ 13854 w 7059043"/>
              <a:gd name="connsiteY4" fmla="*/ 0 h 7091978"/>
              <a:gd name="connsiteX0" fmla="*/ 13854 w 7092970"/>
              <a:gd name="connsiteY0" fmla="*/ 0 h 7028396"/>
              <a:gd name="connsiteX1" fmla="*/ 6912552 w 7092970"/>
              <a:gd name="connsiteY1" fmla="*/ 0 h 7028396"/>
              <a:gd name="connsiteX2" fmla="*/ 6237023 w 7092970"/>
              <a:gd name="connsiteY2" fmla="*/ 4714456 h 7028396"/>
              <a:gd name="connsiteX3" fmla="*/ 0 w 7092970"/>
              <a:gd name="connsiteY3" fmla="*/ 6857134 h 7028396"/>
              <a:gd name="connsiteX4" fmla="*/ 13854 w 7092970"/>
              <a:gd name="connsiteY4" fmla="*/ 0 h 7028396"/>
              <a:gd name="connsiteX0" fmla="*/ 13854 w 6975562"/>
              <a:gd name="connsiteY0" fmla="*/ 0 h 7709383"/>
              <a:gd name="connsiteX1" fmla="*/ 6912552 w 6975562"/>
              <a:gd name="connsiteY1" fmla="*/ 0 h 7709383"/>
              <a:gd name="connsiteX2" fmla="*/ 4649961 w 6975562"/>
              <a:gd name="connsiteY2" fmla="*/ 6848056 h 7709383"/>
              <a:gd name="connsiteX3" fmla="*/ 0 w 6975562"/>
              <a:gd name="connsiteY3" fmla="*/ 6857134 h 7709383"/>
              <a:gd name="connsiteX4" fmla="*/ 13854 w 6975562"/>
              <a:gd name="connsiteY4" fmla="*/ 0 h 7709383"/>
              <a:gd name="connsiteX0" fmla="*/ 13854 w 6964550"/>
              <a:gd name="connsiteY0" fmla="*/ 0 h 7170648"/>
              <a:gd name="connsiteX1" fmla="*/ 6912552 w 6964550"/>
              <a:gd name="connsiteY1" fmla="*/ 0 h 7170648"/>
              <a:gd name="connsiteX2" fmla="*/ 4649961 w 6964550"/>
              <a:gd name="connsiteY2" fmla="*/ 6848056 h 7170648"/>
              <a:gd name="connsiteX3" fmla="*/ 0 w 6964550"/>
              <a:gd name="connsiteY3" fmla="*/ 6857134 h 7170648"/>
              <a:gd name="connsiteX4" fmla="*/ 13854 w 6964550"/>
              <a:gd name="connsiteY4" fmla="*/ 0 h 7170648"/>
              <a:gd name="connsiteX0" fmla="*/ 13854 w 6963632"/>
              <a:gd name="connsiteY0" fmla="*/ 0 h 7157446"/>
              <a:gd name="connsiteX1" fmla="*/ 6912552 w 6963632"/>
              <a:gd name="connsiteY1" fmla="*/ 0 h 7157446"/>
              <a:gd name="connsiteX2" fmla="*/ 4649961 w 6963632"/>
              <a:gd name="connsiteY2" fmla="*/ 6848056 h 7157446"/>
              <a:gd name="connsiteX3" fmla="*/ 0 w 6963632"/>
              <a:gd name="connsiteY3" fmla="*/ 6857134 h 7157446"/>
              <a:gd name="connsiteX4" fmla="*/ 13854 w 6963632"/>
              <a:gd name="connsiteY4" fmla="*/ 0 h 7157446"/>
              <a:gd name="connsiteX0" fmla="*/ 13854 w 6965161"/>
              <a:gd name="connsiteY0" fmla="*/ 0 h 7132310"/>
              <a:gd name="connsiteX1" fmla="*/ 6912552 w 6965161"/>
              <a:gd name="connsiteY1" fmla="*/ 0 h 7132310"/>
              <a:gd name="connsiteX2" fmla="*/ 4734044 w 6965161"/>
              <a:gd name="connsiteY2" fmla="*/ 6753463 h 7132310"/>
              <a:gd name="connsiteX3" fmla="*/ 0 w 6965161"/>
              <a:gd name="connsiteY3" fmla="*/ 6857134 h 7132310"/>
              <a:gd name="connsiteX4" fmla="*/ 13854 w 6965161"/>
              <a:gd name="connsiteY4" fmla="*/ 0 h 7132310"/>
              <a:gd name="connsiteX0" fmla="*/ 13854 w 6996097"/>
              <a:gd name="connsiteY0" fmla="*/ 0 h 7531895"/>
              <a:gd name="connsiteX1" fmla="*/ 6912552 w 6996097"/>
              <a:gd name="connsiteY1" fmla="*/ 0 h 7531895"/>
              <a:gd name="connsiteX2" fmla="*/ 4734044 w 6996097"/>
              <a:gd name="connsiteY2" fmla="*/ 6753463 h 7531895"/>
              <a:gd name="connsiteX3" fmla="*/ 0 w 6996097"/>
              <a:gd name="connsiteY3" fmla="*/ 6857134 h 7531895"/>
              <a:gd name="connsiteX4" fmla="*/ 13854 w 6996097"/>
              <a:gd name="connsiteY4" fmla="*/ 0 h 7531895"/>
              <a:gd name="connsiteX0" fmla="*/ 13854 w 6995642"/>
              <a:gd name="connsiteY0" fmla="*/ 0 h 7497513"/>
              <a:gd name="connsiteX1" fmla="*/ 6912552 w 6995642"/>
              <a:gd name="connsiteY1" fmla="*/ 0 h 7497513"/>
              <a:gd name="connsiteX2" fmla="*/ 4734044 w 6995642"/>
              <a:gd name="connsiteY2" fmla="*/ 6753463 h 7497513"/>
              <a:gd name="connsiteX3" fmla="*/ 0 w 6995642"/>
              <a:gd name="connsiteY3" fmla="*/ 6857134 h 7497513"/>
              <a:gd name="connsiteX4" fmla="*/ 13854 w 6995642"/>
              <a:gd name="connsiteY4" fmla="*/ 0 h 7497513"/>
              <a:gd name="connsiteX0" fmla="*/ 13854 w 6987875"/>
              <a:gd name="connsiteY0" fmla="*/ 0 h 7605113"/>
              <a:gd name="connsiteX1" fmla="*/ 6912552 w 6987875"/>
              <a:gd name="connsiteY1" fmla="*/ 0 h 7605113"/>
              <a:gd name="connsiteX2" fmla="*/ 4544858 w 6987875"/>
              <a:gd name="connsiteY2" fmla="*/ 6932139 h 7605113"/>
              <a:gd name="connsiteX3" fmla="*/ 0 w 6987875"/>
              <a:gd name="connsiteY3" fmla="*/ 6857134 h 7605113"/>
              <a:gd name="connsiteX4" fmla="*/ 13854 w 6987875"/>
              <a:gd name="connsiteY4" fmla="*/ 0 h 7605113"/>
              <a:gd name="connsiteX0" fmla="*/ 13854 w 6993930"/>
              <a:gd name="connsiteY0" fmla="*/ 0 h 7600616"/>
              <a:gd name="connsiteX1" fmla="*/ 6912552 w 6993930"/>
              <a:gd name="connsiteY1" fmla="*/ 0 h 7600616"/>
              <a:gd name="connsiteX2" fmla="*/ 4544858 w 6993930"/>
              <a:gd name="connsiteY2" fmla="*/ 6932139 h 7600616"/>
              <a:gd name="connsiteX3" fmla="*/ 0 w 6993930"/>
              <a:gd name="connsiteY3" fmla="*/ 6857134 h 7600616"/>
              <a:gd name="connsiteX4" fmla="*/ 13854 w 6993930"/>
              <a:gd name="connsiteY4" fmla="*/ 0 h 7600616"/>
              <a:gd name="connsiteX0" fmla="*/ 13854 w 6999932"/>
              <a:gd name="connsiteY0" fmla="*/ 0 h 7754778"/>
              <a:gd name="connsiteX1" fmla="*/ 6912552 w 6999932"/>
              <a:gd name="connsiteY1" fmla="*/ 0 h 7754778"/>
              <a:gd name="connsiteX2" fmla="*/ 4544858 w 6999932"/>
              <a:gd name="connsiteY2" fmla="*/ 6932139 h 7754778"/>
              <a:gd name="connsiteX3" fmla="*/ 0 w 6999932"/>
              <a:gd name="connsiteY3" fmla="*/ 6857134 h 7754778"/>
              <a:gd name="connsiteX4" fmla="*/ 13854 w 6999932"/>
              <a:gd name="connsiteY4" fmla="*/ 0 h 7754778"/>
              <a:gd name="connsiteX0" fmla="*/ 13854 w 6986079"/>
              <a:gd name="connsiteY0" fmla="*/ 0 h 7630623"/>
              <a:gd name="connsiteX1" fmla="*/ 6912552 w 6986079"/>
              <a:gd name="connsiteY1" fmla="*/ 0 h 7630623"/>
              <a:gd name="connsiteX2" fmla="*/ 4544858 w 6986079"/>
              <a:gd name="connsiteY2" fmla="*/ 6932139 h 7630623"/>
              <a:gd name="connsiteX3" fmla="*/ 0 w 6986079"/>
              <a:gd name="connsiteY3" fmla="*/ 6962237 h 7630623"/>
              <a:gd name="connsiteX4" fmla="*/ 13854 w 6986079"/>
              <a:gd name="connsiteY4" fmla="*/ 0 h 7630623"/>
              <a:gd name="connsiteX0" fmla="*/ 13854 w 6986079"/>
              <a:gd name="connsiteY0" fmla="*/ 0 h 7439844"/>
              <a:gd name="connsiteX1" fmla="*/ 6912552 w 6986079"/>
              <a:gd name="connsiteY1" fmla="*/ 0 h 7439844"/>
              <a:gd name="connsiteX2" fmla="*/ 4544858 w 6986079"/>
              <a:gd name="connsiteY2" fmla="*/ 6932139 h 7439844"/>
              <a:gd name="connsiteX3" fmla="*/ 0 w 6986079"/>
              <a:gd name="connsiteY3" fmla="*/ 6962237 h 7439844"/>
              <a:gd name="connsiteX4" fmla="*/ 13854 w 6986079"/>
              <a:gd name="connsiteY4" fmla="*/ 0 h 7439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079" h="7439844">
                <a:moveTo>
                  <a:pt x="13854" y="0"/>
                </a:moveTo>
                <a:lnTo>
                  <a:pt x="6912552" y="0"/>
                </a:lnTo>
                <a:cubicBezTo>
                  <a:pt x="7355898" y="3551094"/>
                  <a:pt x="5696950" y="5771766"/>
                  <a:pt x="4544858" y="6932139"/>
                </a:cubicBezTo>
                <a:cubicBezTo>
                  <a:pt x="3392766" y="8092512"/>
                  <a:pt x="4619167" y="6890734"/>
                  <a:pt x="0" y="6962237"/>
                </a:cubicBezTo>
                <a:lnTo>
                  <a:pt x="13854" y="0"/>
                </a:lnTo>
                <a:close/>
              </a:path>
            </a:pathLst>
          </a:custGeom>
          <a:solidFill>
            <a:schemeClr val="bg2">
              <a:lumMod val="75000"/>
            </a:schemeClr>
          </a:solidFill>
        </p:spPr>
        <p:txBody>
          <a:bodyPr/>
          <a:lstStyle/>
          <a:p>
            <a:endParaRPr lang="en-MX"/>
          </a:p>
        </p:txBody>
      </p:sp>
      <p:pic>
        <p:nvPicPr>
          <p:cNvPr id="27" name="Picture 26">
            <a:extLst>
              <a:ext uri="{FF2B5EF4-FFF2-40B4-BE49-F238E27FC236}">
                <a16:creationId xmlns:a16="http://schemas.microsoft.com/office/drawing/2014/main" id="{B19B2B3B-8157-464C-8C8B-052E3C3A4C55}"/>
              </a:ext>
            </a:extLst>
          </p:cNvPr>
          <p:cNvPicPr>
            <a:picLocks noChangeAspect="1"/>
          </p:cNvPicPr>
          <p:nvPr userDrawn="1"/>
        </p:nvPicPr>
        <p:blipFill>
          <a:blip r:embed="rId3"/>
          <a:stretch>
            <a:fillRect/>
          </a:stretch>
        </p:blipFill>
        <p:spPr>
          <a:xfrm>
            <a:off x="5469508" y="5913618"/>
            <a:ext cx="435741" cy="435741"/>
          </a:xfrm>
          <a:prstGeom prst="rect">
            <a:avLst/>
          </a:prstGeom>
        </p:spPr>
      </p:pic>
      <p:pic>
        <p:nvPicPr>
          <p:cNvPr id="28" name="Picture 27">
            <a:extLst>
              <a:ext uri="{FF2B5EF4-FFF2-40B4-BE49-F238E27FC236}">
                <a16:creationId xmlns:a16="http://schemas.microsoft.com/office/drawing/2014/main" id="{40F1955A-E7D3-AF44-8A8B-74FC663AFBD5}"/>
              </a:ext>
            </a:extLst>
          </p:cNvPr>
          <p:cNvPicPr>
            <a:picLocks noChangeAspect="1"/>
          </p:cNvPicPr>
          <p:nvPr userDrawn="1"/>
        </p:nvPicPr>
        <p:blipFill>
          <a:blip r:embed="rId4"/>
          <a:stretch>
            <a:fillRect/>
          </a:stretch>
        </p:blipFill>
        <p:spPr>
          <a:xfrm>
            <a:off x="7167836" y="783271"/>
            <a:ext cx="483695" cy="483695"/>
          </a:xfrm>
          <a:prstGeom prst="rect">
            <a:avLst/>
          </a:prstGeom>
        </p:spPr>
      </p:pic>
      <p:pic>
        <p:nvPicPr>
          <p:cNvPr id="29" name="Picture 28">
            <a:extLst>
              <a:ext uri="{FF2B5EF4-FFF2-40B4-BE49-F238E27FC236}">
                <a16:creationId xmlns:a16="http://schemas.microsoft.com/office/drawing/2014/main" id="{B41790EA-788E-6342-AAF7-A190F3BD9F2A}"/>
              </a:ext>
            </a:extLst>
          </p:cNvPr>
          <p:cNvPicPr>
            <a:picLocks noChangeAspect="1"/>
          </p:cNvPicPr>
          <p:nvPr userDrawn="1"/>
        </p:nvPicPr>
        <p:blipFill>
          <a:blip r:embed="rId5"/>
          <a:stretch>
            <a:fillRect/>
          </a:stretch>
        </p:blipFill>
        <p:spPr>
          <a:xfrm>
            <a:off x="7040836" y="1721337"/>
            <a:ext cx="254000" cy="254000"/>
          </a:xfrm>
          <a:prstGeom prst="rect">
            <a:avLst/>
          </a:prstGeom>
        </p:spPr>
      </p:pic>
      <p:pic>
        <p:nvPicPr>
          <p:cNvPr id="31" name="Picture 30">
            <a:extLst>
              <a:ext uri="{FF2B5EF4-FFF2-40B4-BE49-F238E27FC236}">
                <a16:creationId xmlns:a16="http://schemas.microsoft.com/office/drawing/2014/main" id="{FF8CB443-C235-C840-9381-99F38755ED2F}"/>
              </a:ext>
            </a:extLst>
          </p:cNvPr>
          <p:cNvPicPr>
            <a:picLocks noChangeAspect="1"/>
          </p:cNvPicPr>
          <p:nvPr userDrawn="1"/>
        </p:nvPicPr>
        <p:blipFill>
          <a:blip r:embed="rId6"/>
          <a:stretch>
            <a:fillRect/>
          </a:stretch>
        </p:blipFill>
        <p:spPr>
          <a:xfrm>
            <a:off x="6720108" y="3487124"/>
            <a:ext cx="419100" cy="419100"/>
          </a:xfrm>
          <a:prstGeom prst="rect">
            <a:avLst/>
          </a:prstGeom>
        </p:spPr>
      </p:pic>
      <p:pic>
        <p:nvPicPr>
          <p:cNvPr id="32" name="Picture 31">
            <a:extLst>
              <a:ext uri="{FF2B5EF4-FFF2-40B4-BE49-F238E27FC236}">
                <a16:creationId xmlns:a16="http://schemas.microsoft.com/office/drawing/2014/main" id="{D90FCB35-BD29-3E47-B460-E162FAA6C6C5}"/>
              </a:ext>
            </a:extLst>
          </p:cNvPr>
          <p:cNvPicPr>
            <a:picLocks noChangeAspect="1"/>
          </p:cNvPicPr>
          <p:nvPr userDrawn="1"/>
        </p:nvPicPr>
        <p:blipFill>
          <a:blip r:embed="rId7"/>
          <a:stretch>
            <a:fillRect/>
          </a:stretch>
        </p:blipFill>
        <p:spPr>
          <a:xfrm>
            <a:off x="5969000" y="5352563"/>
            <a:ext cx="254000" cy="254000"/>
          </a:xfrm>
          <a:prstGeom prst="rect">
            <a:avLst/>
          </a:prstGeom>
        </p:spPr>
      </p:pic>
    </p:spTree>
    <p:extLst>
      <p:ext uri="{BB962C8B-B14F-4D97-AF65-F5344CB8AC3E}">
        <p14:creationId xmlns:p14="http://schemas.microsoft.com/office/powerpoint/2010/main" val="98139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ide_Blank_Wave_2">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2"/>
          <a:stretch>
            <a:fillRect/>
          </a:stretch>
        </p:blipFill>
        <p:spPr>
          <a:xfrm>
            <a:off x="406400" y="6061945"/>
            <a:ext cx="360516" cy="360516"/>
          </a:xfrm>
          <a:prstGeom prst="rect">
            <a:avLst/>
          </a:prstGeom>
        </p:spPr>
      </p:pic>
      <p:pic>
        <p:nvPicPr>
          <p:cNvPr id="39" name="Picture 38">
            <a:extLst>
              <a:ext uri="{FF2B5EF4-FFF2-40B4-BE49-F238E27FC236}">
                <a16:creationId xmlns:a16="http://schemas.microsoft.com/office/drawing/2014/main" id="{3F81A573-04CD-1F43-8254-CBCCC1C461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9527" y="2543984"/>
            <a:ext cx="282537" cy="282537"/>
          </a:xfrm>
          <a:prstGeom prst="rect">
            <a:avLst/>
          </a:prstGeom>
        </p:spPr>
      </p:pic>
      <p:pic>
        <p:nvPicPr>
          <p:cNvPr id="40" name="Picture 39">
            <a:extLst>
              <a:ext uri="{FF2B5EF4-FFF2-40B4-BE49-F238E27FC236}">
                <a16:creationId xmlns:a16="http://schemas.microsoft.com/office/drawing/2014/main" id="{4FBA0D80-E554-5B4D-9E95-BA09169035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7077" y="2352853"/>
            <a:ext cx="191131" cy="19113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4B4D839E-0978-A96F-C621-351C42255B6D}"/>
              </a:ext>
            </a:extLst>
          </p:cNvPr>
          <p:cNvPicPr>
            <a:picLocks noChangeAspect="1"/>
          </p:cNvPicPr>
          <p:nvPr userDrawn="1"/>
        </p:nvPicPr>
        <p:blipFill>
          <a:blip r:embed="rId4"/>
          <a:stretch>
            <a:fillRect/>
          </a:stretch>
        </p:blipFill>
        <p:spPr>
          <a:xfrm>
            <a:off x="10133703" y="6325250"/>
            <a:ext cx="1738361" cy="194422"/>
          </a:xfrm>
          <a:prstGeom prst="rect">
            <a:avLst/>
          </a:prstGeom>
        </p:spPr>
      </p:pic>
      <p:pic>
        <p:nvPicPr>
          <p:cNvPr id="9" name="Picture 8">
            <a:extLst>
              <a:ext uri="{FF2B5EF4-FFF2-40B4-BE49-F238E27FC236}">
                <a16:creationId xmlns:a16="http://schemas.microsoft.com/office/drawing/2014/main" id="{F3381AD4-385F-D718-AB4B-897BB32036F1}"/>
              </a:ext>
            </a:extLst>
          </p:cNvPr>
          <p:cNvPicPr>
            <a:picLocks noChangeAspect="1"/>
          </p:cNvPicPr>
          <p:nvPr userDrawn="1"/>
        </p:nvPicPr>
        <p:blipFill>
          <a:blip r:embed="rId5"/>
          <a:stretch>
            <a:fillRect/>
          </a:stretch>
        </p:blipFill>
        <p:spPr>
          <a:xfrm>
            <a:off x="216385" y="5684562"/>
            <a:ext cx="190015" cy="190015"/>
          </a:xfrm>
          <a:prstGeom prst="rect">
            <a:avLst/>
          </a:prstGeom>
        </p:spPr>
      </p:pic>
      <p:sp>
        <p:nvSpPr>
          <p:cNvPr id="10" name="Title 6">
            <a:extLst>
              <a:ext uri="{FF2B5EF4-FFF2-40B4-BE49-F238E27FC236}">
                <a16:creationId xmlns:a16="http://schemas.microsoft.com/office/drawing/2014/main" id="{D33F9479-0F02-2EDE-5EDE-F97AB391EA43}"/>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1" name="Text Placeholder 16">
            <a:extLst>
              <a:ext uri="{FF2B5EF4-FFF2-40B4-BE49-F238E27FC236}">
                <a16:creationId xmlns:a16="http://schemas.microsoft.com/office/drawing/2014/main" id="{C15A4C67-D41A-6FB6-9041-42630D226B55}"/>
              </a:ext>
            </a:extLst>
          </p:cNvPr>
          <p:cNvSpPr>
            <a:spLocks noGrp="1"/>
          </p:cNvSpPr>
          <p:nvPr>
            <p:ph type="body" sz="quarter" idx="1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285337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side_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8" name="Picture 7" descr="A picture containing text, clipart&#10;&#10;Description automatically generated">
            <a:extLst>
              <a:ext uri="{FF2B5EF4-FFF2-40B4-BE49-F238E27FC236}">
                <a16:creationId xmlns:a16="http://schemas.microsoft.com/office/drawing/2014/main" id="{4B4D839E-0978-A96F-C621-351C42255B6D}"/>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5" name="Picture 4" descr="Arrow&#10;&#10;Description automatically generated with medium confidence">
            <a:extLst>
              <a:ext uri="{FF2B5EF4-FFF2-40B4-BE49-F238E27FC236}">
                <a16:creationId xmlns:a16="http://schemas.microsoft.com/office/drawing/2014/main" id="{C9E6A9F7-6BD4-18B2-1BB9-24FCE6F17A32}"/>
              </a:ext>
            </a:extLst>
          </p:cNvPr>
          <p:cNvPicPr>
            <a:picLocks noChangeAspect="1"/>
          </p:cNvPicPr>
          <p:nvPr userDrawn="1"/>
        </p:nvPicPr>
        <p:blipFill>
          <a:blip r:embed="rId3"/>
          <a:stretch>
            <a:fillRect/>
          </a:stretch>
        </p:blipFill>
        <p:spPr>
          <a:xfrm rot="10800000">
            <a:off x="10414000" y="-12700"/>
            <a:ext cx="1790700" cy="2222500"/>
          </a:xfrm>
          <a:prstGeom prst="rect">
            <a:avLst/>
          </a:prstGeom>
        </p:spPr>
      </p:pic>
    </p:spTree>
    <p:extLst>
      <p:ext uri="{BB962C8B-B14F-4D97-AF65-F5344CB8AC3E}">
        <p14:creationId xmlns:p14="http://schemas.microsoft.com/office/powerpoint/2010/main" val="362911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ide_Text">
    <p:spTree>
      <p:nvGrpSpPr>
        <p:cNvPr id="1" name=""/>
        <p:cNvGrpSpPr/>
        <p:nvPr/>
      </p:nvGrpSpPr>
      <p:grpSpPr>
        <a:xfrm>
          <a:off x="0" y="0"/>
          <a:ext cx="0" cy="0"/>
          <a:chOff x="0" y="0"/>
          <a:chExt cx="0" cy="0"/>
        </a:xfrm>
      </p:grpSpPr>
      <p:pic>
        <p:nvPicPr>
          <p:cNvPr id="16" name="Picture 15" descr="A picture containing text, clipart&#10;&#10;Description automatically generated">
            <a:extLst>
              <a:ext uri="{FF2B5EF4-FFF2-40B4-BE49-F238E27FC236}">
                <a16:creationId xmlns:a16="http://schemas.microsoft.com/office/drawing/2014/main" id="{D1F79079-1C93-794D-8120-D396A7EFB050}"/>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18" name="Picture 17">
            <a:extLst>
              <a:ext uri="{FF2B5EF4-FFF2-40B4-BE49-F238E27FC236}">
                <a16:creationId xmlns:a16="http://schemas.microsoft.com/office/drawing/2014/main" id="{73BA3EC2-A178-8D7E-E104-A74BB39D5B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250" y="5900518"/>
            <a:ext cx="294449" cy="294449"/>
          </a:xfrm>
          <a:prstGeom prst="rect">
            <a:avLst/>
          </a:prstGeom>
        </p:spPr>
      </p:pic>
      <p:pic>
        <p:nvPicPr>
          <p:cNvPr id="19" name="Picture 18">
            <a:extLst>
              <a:ext uri="{FF2B5EF4-FFF2-40B4-BE49-F238E27FC236}">
                <a16:creationId xmlns:a16="http://schemas.microsoft.com/office/drawing/2014/main" id="{2C93BC3B-C6BE-1DB1-F6DA-AA18EE4B5D61}"/>
              </a:ext>
            </a:extLst>
          </p:cNvPr>
          <p:cNvPicPr>
            <a:picLocks noChangeAspect="1"/>
          </p:cNvPicPr>
          <p:nvPr userDrawn="1"/>
        </p:nvPicPr>
        <p:blipFill>
          <a:blip r:embed="rId4"/>
          <a:stretch>
            <a:fillRect/>
          </a:stretch>
        </p:blipFill>
        <p:spPr>
          <a:xfrm>
            <a:off x="11476796" y="3846874"/>
            <a:ext cx="508000" cy="508000"/>
          </a:xfrm>
          <a:prstGeom prst="rect">
            <a:avLst/>
          </a:prstGeom>
        </p:spPr>
      </p:pic>
      <p:pic>
        <p:nvPicPr>
          <p:cNvPr id="20" name="Picture 19">
            <a:extLst>
              <a:ext uri="{FF2B5EF4-FFF2-40B4-BE49-F238E27FC236}">
                <a16:creationId xmlns:a16="http://schemas.microsoft.com/office/drawing/2014/main" id="{61089BE3-CF59-862A-EDAF-26C0B86ADB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48128" y="3256144"/>
            <a:ext cx="282537" cy="282537"/>
          </a:xfrm>
          <a:prstGeom prst="rect">
            <a:avLst/>
          </a:prstGeom>
        </p:spPr>
      </p:pic>
      <p:sp>
        <p:nvSpPr>
          <p:cNvPr id="11" name="Text Placeholder 20">
            <a:extLst>
              <a:ext uri="{FF2B5EF4-FFF2-40B4-BE49-F238E27FC236}">
                <a16:creationId xmlns:a16="http://schemas.microsoft.com/office/drawing/2014/main" id="{5B7D3AE5-0F2C-FD87-736F-8FE096EF452F}"/>
              </a:ext>
            </a:extLst>
          </p:cNvPr>
          <p:cNvSpPr>
            <a:spLocks noGrp="1"/>
          </p:cNvSpPr>
          <p:nvPr>
            <p:ph type="body" sz="quarter" idx="20" hasCustomPrompt="1"/>
          </p:nvPr>
        </p:nvSpPr>
        <p:spPr>
          <a:xfrm>
            <a:off x="918209" y="2758477"/>
            <a:ext cx="10328910" cy="458313"/>
          </a:xfrm>
        </p:spPr>
        <p:txBody>
          <a:bodyPr/>
          <a:lstStyle>
            <a:lvl1pPr>
              <a:buNone/>
              <a:defRPr>
                <a:solidFill>
                  <a:srgbClr val="2DB035"/>
                </a:solidFill>
              </a:defRPr>
            </a:lvl1pPr>
          </a:lstStyle>
          <a:p>
            <a:pPr lvl="0"/>
            <a:r>
              <a:rPr lang="en-US" dirty="0"/>
              <a:t>Title</a:t>
            </a:r>
          </a:p>
        </p:txBody>
      </p:sp>
      <p:sp>
        <p:nvSpPr>
          <p:cNvPr id="13" name="Text Placeholder 17">
            <a:extLst>
              <a:ext uri="{FF2B5EF4-FFF2-40B4-BE49-F238E27FC236}">
                <a16:creationId xmlns:a16="http://schemas.microsoft.com/office/drawing/2014/main" id="{7709F7FA-6067-9445-C912-2D4E414650BD}"/>
              </a:ext>
            </a:extLst>
          </p:cNvPr>
          <p:cNvSpPr>
            <a:spLocks noGrp="1"/>
          </p:cNvSpPr>
          <p:nvPr>
            <p:ph type="body" sz="quarter" idx="21" hasCustomPrompt="1"/>
          </p:nvPr>
        </p:nvSpPr>
        <p:spPr>
          <a:xfrm>
            <a:off x="918210" y="3344580"/>
            <a:ext cx="10328910" cy="255061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10" name="Title 6">
            <a:extLst>
              <a:ext uri="{FF2B5EF4-FFF2-40B4-BE49-F238E27FC236}">
                <a16:creationId xmlns:a16="http://schemas.microsoft.com/office/drawing/2014/main" id="{812A0154-98C2-1CCC-0384-247BCFC2448A}"/>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2" name="Text Placeholder 16">
            <a:extLst>
              <a:ext uri="{FF2B5EF4-FFF2-40B4-BE49-F238E27FC236}">
                <a16:creationId xmlns:a16="http://schemas.microsoft.com/office/drawing/2014/main" id="{1695453E-13AF-0A3E-C883-0B12E42BDE31}"/>
              </a:ext>
            </a:extLst>
          </p:cNvPr>
          <p:cNvSpPr>
            <a:spLocks noGrp="1"/>
          </p:cNvSpPr>
          <p:nvPr>
            <p:ph type="body" sz="quarter" idx="1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45001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_Text Blue Box">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edit head</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18" name="Picture 17" descr="A picture containing text, clipart&#10;&#10;Description automatically generated">
            <a:extLst>
              <a:ext uri="{FF2B5EF4-FFF2-40B4-BE49-F238E27FC236}">
                <a16:creationId xmlns:a16="http://schemas.microsoft.com/office/drawing/2014/main" id="{AAA5E23C-A97A-4F49-BDC4-74CE1B80621A}"/>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CDDDF803-7CB3-5A84-15EB-1C3E426512BD}"/>
              </a:ext>
            </a:extLst>
          </p:cNvPr>
          <p:cNvPicPr>
            <a:picLocks noChangeAspect="1"/>
          </p:cNvPicPr>
          <p:nvPr userDrawn="1"/>
        </p:nvPicPr>
        <p:blipFill>
          <a:blip r:embed="rId3"/>
          <a:stretch>
            <a:fillRect/>
          </a:stretch>
        </p:blipFill>
        <p:spPr>
          <a:xfrm rot="10800000">
            <a:off x="9904589" y="-11289"/>
            <a:ext cx="2298700" cy="2298700"/>
          </a:xfrm>
          <a:prstGeom prst="rect">
            <a:avLst/>
          </a:prstGeom>
        </p:spPr>
      </p:pic>
      <p:sp>
        <p:nvSpPr>
          <p:cNvPr id="23" name="Text Placeholder 20">
            <a:extLst>
              <a:ext uri="{FF2B5EF4-FFF2-40B4-BE49-F238E27FC236}">
                <a16:creationId xmlns:a16="http://schemas.microsoft.com/office/drawing/2014/main" id="{A539B600-D2E1-0C26-F4DA-D65AE9662D9F}"/>
              </a:ext>
            </a:extLst>
          </p:cNvPr>
          <p:cNvSpPr>
            <a:spLocks noGrp="1"/>
          </p:cNvSpPr>
          <p:nvPr>
            <p:ph type="body" sz="quarter" idx="20" hasCustomPrompt="1"/>
          </p:nvPr>
        </p:nvSpPr>
        <p:spPr>
          <a:xfrm>
            <a:off x="2034539" y="2323674"/>
            <a:ext cx="8275320" cy="458313"/>
          </a:xfrm>
        </p:spPr>
        <p:txBody>
          <a:bodyPr/>
          <a:lstStyle>
            <a:lvl1pPr>
              <a:buNone/>
              <a:defRPr>
                <a:solidFill>
                  <a:schemeClr val="tx1"/>
                </a:solidFill>
              </a:defRPr>
            </a:lvl1pPr>
          </a:lstStyle>
          <a:p>
            <a:pPr lvl="0"/>
            <a:r>
              <a:rPr lang="en-US" dirty="0"/>
              <a:t>Title</a:t>
            </a:r>
          </a:p>
        </p:txBody>
      </p:sp>
      <p:sp>
        <p:nvSpPr>
          <p:cNvPr id="24" name="Text Placeholder 17">
            <a:extLst>
              <a:ext uri="{FF2B5EF4-FFF2-40B4-BE49-F238E27FC236}">
                <a16:creationId xmlns:a16="http://schemas.microsoft.com/office/drawing/2014/main" id="{70F1880E-412C-93F0-54AB-6D64B40BB938}"/>
              </a:ext>
            </a:extLst>
          </p:cNvPr>
          <p:cNvSpPr>
            <a:spLocks noGrp="1"/>
          </p:cNvSpPr>
          <p:nvPr>
            <p:ph type="body" sz="quarter" idx="21" hasCustomPrompt="1"/>
          </p:nvPr>
        </p:nvSpPr>
        <p:spPr>
          <a:xfrm>
            <a:off x="2034540" y="2909777"/>
            <a:ext cx="8275320" cy="2073704"/>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Tree>
    <p:extLst>
      <p:ext uri="{BB962C8B-B14F-4D97-AF65-F5344CB8AC3E}">
        <p14:creationId xmlns:p14="http://schemas.microsoft.com/office/powerpoint/2010/main" val="921541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_Text Green Box">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edit head</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4" name="Picture 23">
            <a:extLst>
              <a:ext uri="{FF2B5EF4-FFF2-40B4-BE49-F238E27FC236}">
                <a16:creationId xmlns:a16="http://schemas.microsoft.com/office/drawing/2014/main" id="{3B9948A4-C558-BB4A-B4C7-F471AA53BF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4558" y="3581836"/>
            <a:ext cx="332440" cy="332440"/>
          </a:xfrm>
          <a:prstGeom prst="rect">
            <a:avLst/>
          </a:prstGeom>
        </p:spPr>
      </p:pic>
      <p:pic>
        <p:nvPicPr>
          <p:cNvPr id="25" name="Picture 24">
            <a:extLst>
              <a:ext uri="{FF2B5EF4-FFF2-40B4-BE49-F238E27FC236}">
                <a16:creationId xmlns:a16="http://schemas.microsoft.com/office/drawing/2014/main" id="{A363304B-CCE2-784F-A143-DB5AA1BB9A85}"/>
              </a:ext>
            </a:extLst>
          </p:cNvPr>
          <p:cNvPicPr>
            <a:picLocks noChangeAspect="1"/>
          </p:cNvPicPr>
          <p:nvPr userDrawn="1"/>
        </p:nvPicPr>
        <p:blipFill>
          <a:blip r:embed="rId3"/>
          <a:stretch>
            <a:fillRect/>
          </a:stretch>
        </p:blipFill>
        <p:spPr>
          <a:xfrm>
            <a:off x="11045256" y="4159724"/>
            <a:ext cx="166220" cy="166220"/>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A5AB21B8-C236-CC42-AD9C-7A06CE66013D}"/>
              </a:ext>
            </a:extLst>
          </p:cNvPr>
          <p:cNvPicPr>
            <a:picLocks noChangeAspect="1"/>
          </p:cNvPicPr>
          <p:nvPr userDrawn="1"/>
        </p:nvPicPr>
        <p:blipFill>
          <a:blip r:embed="rId4"/>
          <a:stretch>
            <a:fillRect/>
          </a:stretch>
        </p:blipFill>
        <p:spPr>
          <a:xfrm>
            <a:off x="10133703" y="6325250"/>
            <a:ext cx="1738361" cy="194422"/>
          </a:xfrm>
          <a:prstGeom prst="rect">
            <a:avLst/>
          </a:prstGeom>
        </p:spPr>
      </p:pic>
      <p:pic>
        <p:nvPicPr>
          <p:cNvPr id="2" name="Picture 1">
            <a:extLst>
              <a:ext uri="{FF2B5EF4-FFF2-40B4-BE49-F238E27FC236}">
                <a16:creationId xmlns:a16="http://schemas.microsoft.com/office/drawing/2014/main" id="{BCEE94BC-EF36-3F4B-9BC5-E5CDB6778963}"/>
              </a:ext>
            </a:extLst>
          </p:cNvPr>
          <p:cNvPicPr>
            <a:picLocks noChangeAspect="1"/>
          </p:cNvPicPr>
          <p:nvPr userDrawn="1"/>
        </p:nvPicPr>
        <p:blipFill>
          <a:blip r:embed="rId5"/>
          <a:stretch>
            <a:fillRect/>
          </a:stretch>
        </p:blipFill>
        <p:spPr>
          <a:xfrm>
            <a:off x="10833961" y="3251636"/>
            <a:ext cx="330200" cy="330200"/>
          </a:xfrm>
          <a:prstGeom prst="rect">
            <a:avLst/>
          </a:prstGeom>
        </p:spPr>
      </p:pic>
      <p:sp>
        <p:nvSpPr>
          <p:cNvPr id="19" name="Text Placeholder 20">
            <a:extLst>
              <a:ext uri="{FF2B5EF4-FFF2-40B4-BE49-F238E27FC236}">
                <a16:creationId xmlns:a16="http://schemas.microsoft.com/office/drawing/2014/main" id="{093E8E3E-7432-CF30-E878-F6CB1DDA538B}"/>
              </a:ext>
            </a:extLst>
          </p:cNvPr>
          <p:cNvSpPr>
            <a:spLocks noGrp="1"/>
          </p:cNvSpPr>
          <p:nvPr>
            <p:ph type="body" sz="quarter" idx="16" hasCustomPrompt="1"/>
          </p:nvPr>
        </p:nvSpPr>
        <p:spPr>
          <a:xfrm>
            <a:off x="1470303" y="1848283"/>
            <a:ext cx="9087692" cy="3885761"/>
          </a:xfrm>
          <a:prstGeom prst="roundRect">
            <a:avLst/>
          </a:prstGeom>
          <a:solidFill>
            <a:srgbClr val="CAEBCC"/>
          </a:solidFill>
        </p:spPr>
        <p:txBody>
          <a:bodyPr>
            <a:normAutofit/>
          </a:bodyPr>
          <a:lstStyle>
            <a:lvl1pPr marL="285750" indent="-285750" algn="l">
              <a:buFont typeface="Arial" panose="020B0604020202020204" pitchFamily="34" charset="0"/>
              <a:buChar char="•"/>
              <a:defRPr sz="1800">
                <a:solidFill>
                  <a:schemeClr val="tx1"/>
                </a:solidFill>
              </a:defRPr>
            </a:lvl1pPr>
          </a:lstStyle>
          <a:p>
            <a:pPr lvl="0"/>
            <a:r>
              <a:rPr lang="en-US" dirty="0"/>
              <a:t>Add bullet point</a:t>
            </a:r>
          </a:p>
        </p:txBody>
      </p:sp>
    </p:spTree>
    <p:extLst>
      <p:ext uri="{BB962C8B-B14F-4D97-AF65-F5344CB8AC3E}">
        <p14:creationId xmlns:p14="http://schemas.microsoft.com/office/powerpoint/2010/main" val="74346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_Text 2 Columns">
    <p:spTree>
      <p:nvGrpSpPr>
        <p:cNvPr id="1" name=""/>
        <p:cNvGrpSpPr/>
        <p:nvPr/>
      </p:nvGrpSpPr>
      <p:grpSpPr>
        <a:xfrm>
          <a:off x="0" y="0"/>
          <a:ext cx="0" cy="0"/>
          <a:chOff x="0" y="0"/>
          <a:chExt cx="0" cy="0"/>
        </a:xfrm>
      </p:grpSpPr>
      <p:sp>
        <p:nvSpPr>
          <p:cNvPr id="8" name="Text Placeholder 20">
            <a:extLst>
              <a:ext uri="{FF2B5EF4-FFF2-40B4-BE49-F238E27FC236}">
                <a16:creationId xmlns:a16="http://schemas.microsoft.com/office/drawing/2014/main" id="{E6D0C6B2-93C0-A849-9F03-EEF20C5CA51F}"/>
              </a:ext>
            </a:extLst>
          </p:cNvPr>
          <p:cNvSpPr>
            <a:spLocks noGrp="1"/>
          </p:cNvSpPr>
          <p:nvPr>
            <p:ph type="body" sz="quarter" idx="13" hasCustomPrompt="1"/>
          </p:nvPr>
        </p:nvSpPr>
        <p:spPr>
          <a:xfrm>
            <a:off x="918209" y="2758477"/>
            <a:ext cx="4947300" cy="458313"/>
          </a:xfrm>
        </p:spPr>
        <p:txBody>
          <a:bodyPr/>
          <a:lstStyle>
            <a:lvl1pPr>
              <a:buNone/>
              <a:defRPr>
                <a:solidFill>
                  <a:srgbClr val="2DB035"/>
                </a:solidFill>
              </a:defRPr>
            </a:lvl1pPr>
          </a:lstStyle>
          <a:p>
            <a:pPr lvl="0"/>
            <a:r>
              <a:rPr lang="en-US" dirty="0"/>
              <a:t>Title</a:t>
            </a:r>
          </a:p>
        </p:txBody>
      </p:sp>
      <p:sp>
        <p:nvSpPr>
          <p:cNvPr id="10" name="Text Placeholder 20">
            <a:extLst>
              <a:ext uri="{FF2B5EF4-FFF2-40B4-BE49-F238E27FC236}">
                <a16:creationId xmlns:a16="http://schemas.microsoft.com/office/drawing/2014/main" id="{042C0E72-51EA-F740-AED7-A0EA7F4A8CE8}"/>
              </a:ext>
            </a:extLst>
          </p:cNvPr>
          <p:cNvSpPr>
            <a:spLocks noGrp="1"/>
          </p:cNvSpPr>
          <p:nvPr>
            <p:ph type="body" sz="quarter" idx="15" hasCustomPrompt="1"/>
          </p:nvPr>
        </p:nvSpPr>
        <p:spPr>
          <a:xfrm>
            <a:off x="6244847" y="2758477"/>
            <a:ext cx="5036764" cy="458313"/>
          </a:xfrm>
        </p:spPr>
        <p:txBody>
          <a:bodyPr/>
          <a:lstStyle>
            <a:lvl1pPr>
              <a:buNone/>
              <a:defRPr>
                <a:solidFill>
                  <a:srgbClr val="2DB035"/>
                </a:solidFill>
              </a:defRPr>
            </a:lvl1pPr>
          </a:lstStyle>
          <a:p>
            <a:pPr lvl="0"/>
            <a:r>
              <a:rPr lang="en-US" dirty="0"/>
              <a:t>Title</a:t>
            </a:r>
          </a:p>
        </p:txBody>
      </p:sp>
      <p:pic>
        <p:nvPicPr>
          <p:cNvPr id="18" name="Picture 17">
            <a:extLst>
              <a:ext uri="{FF2B5EF4-FFF2-40B4-BE49-F238E27FC236}">
                <a16:creationId xmlns:a16="http://schemas.microsoft.com/office/drawing/2014/main" id="{3C5DA03B-B8F9-2744-B566-AC35493419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9618" y="3790808"/>
            <a:ext cx="258800" cy="258800"/>
          </a:xfrm>
          <a:prstGeom prst="rect">
            <a:avLst/>
          </a:prstGeom>
        </p:spPr>
      </p:pic>
      <p:pic>
        <p:nvPicPr>
          <p:cNvPr id="19" name="Picture 18">
            <a:extLst>
              <a:ext uri="{FF2B5EF4-FFF2-40B4-BE49-F238E27FC236}">
                <a16:creationId xmlns:a16="http://schemas.microsoft.com/office/drawing/2014/main" id="{705C0DA4-C8C6-4E41-B62D-3285005390F0}"/>
              </a:ext>
            </a:extLst>
          </p:cNvPr>
          <p:cNvPicPr>
            <a:picLocks noChangeAspect="1"/>
          </p:cNvPicPr>
          <p:nvPr userDrawn="1"/>
        </p:nvPicPr>
        <p:blipFill>
          <a:blip r:embed="rId3"/>
          <a:stretch>
            <a:fillRect/>
          </a:stretch>
        </p:blipFill>
        <p:spPr>
          <a:xfrm>
            <a:off x="205599" y="6405335"/>
            <a:ext cx="228674" cy="228674"/>
          </a:xfrm>
          <a:prstGeom prst="rect">
            <a:avLst/>
          </a:prstGeom>
        </p:spPr>
      </p:pic>
      <p:pic>
        <p:nvPicPr>
          <p:cNvPr id="22" name="Picture 21">
            <a:extLst>
              <a:ext uri="{FF2B5EF4-FFF2-40B4-BE49-F238E27FC236}">
                <a16:creationId xmlns:a16="http://schemas.microsoft.com/office/drawing/2014/main" id="{1F51EDEE-E7E8-EA40-A2E5-C82055D34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273" y="5808853"/>
            <a:ext cx="332440" cy="332440"/>
          </a:xfrm>
          <a:prstGeom prst="rect">
            <a:avLst/>
          </a:prstGeom>
        </p:spPr>
      </p:pic>
      <p:pic>
        <p:nvPicPr>
          <p:cNvPr id="24" name="Picture 23">
            <a:extLst>
              <a:ext uri="{FF2B5EF4-FFF2-40B4-BE49-F238E27FC236}">
                <a16:creationId xmlns:a16="http://schemas.microsoft.com/office/drawing/2014/main" id="{94E1D214-000B-AD43-B9B1-2F22333654F2}"/>
              </a:ext>
            </a:extLst>
          </p:cNvPr>
          <p:cNvPicPr>
            <a:picLocks noChangeAspect="1"/>
          </p:cNvPicPr>
          <p:nvPr userDrawn="1"/>
        </p:nvPicPr>
        <p:blipFill>
          <a:blip r:embed="rId4"/>
          <a:stretch>
            <a:fillRect/>
          </a:stretch>
        </p:blipFill>
        <p:spPr>
          <a:xfrm>
            <a:off x="11645308" y="5761635"/>
            <a:ext cx="166220" cy="166220"/>
          </a:xfrm>
          <a:prstGeom prst="rect">
            <a:avLst/>
          </a:prstGeom>
        </p:spPr>
      </p:pic>
      <p:pic>
        <p:nvPicPr>
          <p:cNvPr id="25" name="Picture 24">
            <a:extLst>
              <a:ext uri="{FF2B5EF4-FFF2-40B4-BE49-F238E27FC236}">
                <a16:creationId xmlns:a16="http://schemas.microsoft.com/office/drawing/2014/main" id="{EFFBCA96-B4C4-694D-801A-69DE6BB746F3}"/>
              </a:ext>
            </a:extLst>
          </p:cNvPr>
          <p:cNvPicPr>
            <a:picLocks noChangeAspect="1"/>
          </p:cNvPicPr>
          <p:nvPr userDrawn="1"/>
        </p:nvPicPr>
        <p:blipFill>
          <a:blip r:embed="rId3"/>
          <a:stretch>
            <a:fillRect/>
          </a:stretch>
        </p:blipFill>
        <p:spPr>
          <a:xfrm>
            <a:off x="11579110" y="3028613"/>
            <a:ext cx="371020" cy="371020"/>
          </a:xfrm>
          <a:prstGeom prst="rect">
            <a:avLst/>
          </a:prstGeom>
        </p:spPr>
      </p:pic>
      <p:sp>
        <p:nvSpPr>
          <p:cNvPr id="16" name="Text Placeholder 17">
            <a:extLst>
              <a:ext uri="{FF2B5EF4-FFF2-40B4-BE49-F238E27FC236}">
                <a16:creationId xmlns:a16="http://schemas.microsoft.com/office/drawing/2014/main" id="{E5964330-CFA7-4D4E-B29C-F96FD27E482D}"/>
              </a:ext>
            </a:extLst>
          </p:cNvPr>
          <p:cNvSpPr>
            <a:spLocks noGrp="1"/>
          </p:cNvSpPr>
          <p:nvPr>
            <p:ph type="body" sz="quarter" idx="19" hasCustomPrompt="1"/>
          </p:nvPr>
        </p:nvSpPr>
        <p:spPr>
          <a:xfrm>
            <a:off x="918210" y="3344580"/>
            <a:ext cx="4947300" cy="255061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20" name="Text Placeholder 17">
            <a:extLst>
              <a:ext uri="{FF2B5EF4-FFF2-40B4-BE49-F238E27FC236}">
                <a16:creationId xmlns:a16="http://schemas.microsoft.com/office/drawing/2014/main" id="{4D71D36E-ADD4-5542-8D36-21B470D656D4}"/>
              </a:ext>
            </a:extLst>
          </p:cNvPr>
          <p:cNvSpPr>
            <a:spLocks noGrp="1"/>
          </p:cNvSpPr>
          <p:nvPr>
            <p:ph type="body" sz="quarter" idx="20" hasCustomPrompt="1"/>
          </p:nvPr>
        </p:nvSpPr>
        <p:spPr>
          <a:xfrm>
            <a:off x="6237027" y="3344580"/>
            <a:ext cx="5036764" cy="255061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7" name="Picture 26" descr="A picture containing text, clipart&#10;&#10;Description automatically generated">
            <a:extLst>
              <a:ext uri="{FF2B5EF4-FFF2-40B4-BE49-F238E27FC236}">
                <a16:creationId xmlns:a16="http://schemas.microsoft.com/office/drawing/2014/main" id="{5C355764-624E-CD47-9F90-EF404CC46A6F}"/>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2" name="Picture 1">
            <a:extLst>
              <a:ext uri="{FF2B5EF4-FFF2-40B4-BE49-F238E27FC236}">
                <a16:creationId xmlns:a16="http://schemas.microsoft.com/office/drawing/2014/main" id="{93D9294C-B7F0-D940-9F71-C69FDFF8191B}"/>
              </a:ext>
            </a:extLst>
          </p:cNvPr>
          <p:cNvPicPr>
            <a:picLocks noChangeAspect="1"/>
          </p:cNvPicPr>
          <p:nvPr userDrawn="1"/>
        </p:nvPicPr>
        <p:blipFill>
          <a:blip r:embed="rId6"/>
          <a:stretch>
            <a:fillRect/>
          </a:stretch>
        </p:blipFill>
        <p:spPr>
          <a:xfrm>
            <a:off x="262909" y="3719408"/>
            <a:ext cx="330200" cy="330200"/>
          </a:xfrm>
          <a:prstGeom prst="rect">
            <a:avLst/>
          </a:prstGeom>
        </p:spPr>
      </p:pic>
      <p:pic>
        <p:nvPicPr>
          <p:cNvPr id="3" name="Picture 2">
            <a:extLst>
              <a:ext uri="{FF2B5EF4-FFF2-40B4-BE49-F238E27FC236}">
                <a16:creationId xmlns:a16="http://schemas.microsoft.com/office/drawing/2014/main" id="{426F0FDA-4BE6-2A41-B165-FA0EC2478B0F}"/>
              </a:ext>
            </a:extLst>
          </p:cNvPr>
          <p:cNvPicPr>
            <a:picLocks noChangeAspect="1"/>
          </p:cNvPicPr>
          <p:nvPr userDrawn="1"/>
        </p:nvPicPr>
        <p:blipFill>
          <a:blip r:embed="rId7"/>
          <a:stretch>
            <a:fillRect/>
          </a:stretch>
        </p:blipFill>
        <p:spPr>
          <a:xfrm>
            <a:off x="11468131" y="5084139"/>
            <a:ext cx="385614" cy="385614"/>
          </a:xfrm>
          <a:prstGeom prst="rect">
            <a:avLst/>
          </a:prstGeom>
        </p:spPr>
      </p:pic>
      <p:pic>
        <p:nvPicPr>
          <p:cNvPr id="28" name="Picture 27">
            <a:extLst>
              <a:ext uri="{FF2B5EF4-FFF2-40B4-BE49-F238E27FC236}">
                <a16:creationId xmlns:a16="http://schemas.microsoft.com/office/drawing/2014/main" id="{DBBA86F9-202D-9241-8F3A-4B7A167D7305}"/>
              </a:ext>
            </a:extLst>
          </p:cNvPr>
          <p:cNvPicPr>
            <a:picLocks noChangeAspect="1"/>
          </p:cNvPicPr>
          <p:nvPr userDrawn="1"/>
        </p:nvPicPr>
        <p:blipFill>
          <a:blip r:embed="rId7"/>
          <a:stretch>
            <a:fillRect/>
          </a:stretch>
        </p:blipFill>
        <p:spPr>
          <a:xfrm>
            <a:off x="322374" y="3008966"/>
            <a:ext cx="385614" cy="385614"/>
          </a:xfrm>
          <a:prstGeom prst="rect">
            <a:avLst/>
          </a:prstGeom>
        </p:spPr>
      </p:pic>
      <p:sp>
        <p:nvSpPr>
          <p:cNvPr id="17" name="Title 6">
            <a:extLst>
              <a:ext uri="{FF2B5EF4-FFF2-40B4-BE49-F238E27FC236}">
                <a16:creationId xmlns:a16="http://schemas.microsoft.com/office/drawing/2014/main" id="{597D53F4-8C02-BC1C-FF97-A9720240BF68}"/>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26" name="Text Placeholder 16">
            <a:extLst>
              <a:ext uri="{FF2B5EF4-FFF2-40B4-BE49-F238E27FC236}">
                <a16:creationId xmlns:a16="http://schemas.microsoft.com/office/drawing/2014/main" id="{047FF638-37BA-D2EE-A9D9-3E7DB2A12B04}"/>
              </a:ext>
            </a:extLst>
          </p:cNvPr>
          <p:cNvSpPr>
            <a:spLocks noGrp="1"/>
          </p:cNvSpPr>
          <p:nvPr>
            <p:ph type="body" sz="quarter" idx="21"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265548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ide_Text 2 Columns Bullets">
    <p:spTree>
      <p:nvGrpSpPr>
        <p:cNvPr id="1" name=""/>
        <p:cNvGrpSpPr/>
        <p:nvPr/>
      </p:nvGrpSpPr>
      <p:grpSpPr>
        <a:xfrm>
          <a:off x="0" y="0"/>
          <a:ext cx="0" cy="0"/>
          <a:chOff x="0" y="0"/>
          <a:chExt cx="0" cy="0"/>
        </a:xfrm>
      </p:grpSpPr>
      <p:pic>
        <p:nvPicPr>
          <p:cNvPr id="20" name="Picture 19" descr="A picture containing text, clipart&#10;&#10;Description automatically generated">
            <a:extLst>
              <a:ext uri="{FF2B5EF4-FFF2-40B4-BE49-F238E27FC236}">
                <a16:creationId xmlns:a16="http://schemas.microsoft.com/office/drawing/2014/main" id="{FA6666E7-5211-BB45-A403-808E751FF742}"/>
              </a:ext>
            </a:extLst>
          </p:cNvPr>
          <p:cNvPicPr>
            <a:picLocks noChangeAspect="1"/>
          </p:cNvPicPr>
          <p:nvPr userDrawn="1"/>
        </p:nvPicPr>
        <p:blipFill>
          <a:blip r:embed="rId2"/>
          <a:stretch>
            <a:fillRect/>
          </a:stretch>
        </p:blipFill>
        <p:spPr>
          <a:xfrm>
            <a:off x="10133703" y="6325250"/>
            <a:ext cx="1738361" cy="194422"/>
          </a:xfrm>
          <a:prstGeom prst="rect">
            <a:avLst/>
          </a:prstGeom>
        </p:spPr>
      </p:pic>
      <p:sp>
        <p:nvSpPr>
          <p:cNvPr id="11" name="Text Placeholder 20">
            <a:extLst>
              <a:ext uri="{FF2B5EF4-FFF2-40B4-BE49-F238E27FC236}">
                <a16:creationId xmlns:a16="http://schemas.microsoft.com/office/drawing/2014/main" id="{69BF543C-EA24-7F01-332C-DF4CE014DFF4}"/>
              </a:ext>
            </a:extLst>
          </p:cNvPr>
          <p:cNvSpPr>
            <a:spLocks noGrp="1"/>
          </p:cNvSpPr>
          <p:nvPr>
            <p:ph type="body" sz="quarter" idx="13" hasCustomPrompt="1"/>
          </p:nvPr>
        </p:nvSpPr>
        <p:spPr>
          <a:xfrm>
            <a:off x="918209" y="2758477"/>
            <a:ext cx="4947300" cy="458313"/>
          </a:xfrm>
        </p:spPr>
        <p:txBody>
          <a:bodyPr/>
          <a:lstStyle>
            <a:lvl1pPr>
              <a:buNone/>
              <a:defRPr>
                <a:solidFill>
                  <a:srgbClr val="2DB035"/>
                </a:solidFill>
              </a:defRPr>
            </a:lvl1pPr>
          </a:lstStyle>
          <a:p>
            <a:pPr lvl="0"/>
            <a:r>
              <a:rPr lang="en-US" dirty="0"/>
              <a:t>Title</a:t>
            </a:r>
          </a:p>
        </p:txBody>
      </p:sp>
      <p:sp>
        <p:nvSpPr>
          <p:cNvPr id="12" name="Text Placeholder 20">
            <a:extLst>
              <a:ext uri="{FF2B5EF4-FFF2-40B4-BE49-F238E27FC236}">
                <a16:creationId xmlns:a16="http://schemas.microsoft.com/office/drawing/2014/main" id="{409F1057-5B0E-C724-99EF-972A480FAA9F}"/>
              </a:ext>
            </a:extLst>
          </p:cNvPr>
          <p:cNvSpPr>
            <a:spLocks noGrp="1"/>
          </p:cNvSpPr>
          <p:nvPr>
            <p:ph type="body" sz="quarter" idx="15" hasCustomPrompt="1"/>
          </p:nvPr>
        </p:nvSpPr>
        <p:spPr>
          <a:xfrm>
            <a:off x="6244847" y="2758477"/>
            <a:ext cx="5036764" cy="458313"/>
          </a:xfrm>
        </p:spPr>
        <p:txBody>
          <a:bodyPr/>
          <a:lstStyle>
            <a:lvl1pPr>
              <a:buNone/>
              <a:defRPr>
                <a:solidFill>
                  <a:srgbClr val="2DB035"/>
                </a:solidFill>
              </a:defRPr>
            </a:lvl1pPr>
          </a:lstStyle>
          <a:p>
            <a:pPr lvl="0"/>
            <a:r>
              <a:rPr lang="en-US" dirty="0"/>
              <a:t>Title</a:t>
            </a:r>
          </a:p>
        </p:txBody>
      </p:sp>
      <p:sp>
        <p:nvSpPr>
          <p:cNvPr id="13" name="Text Placeholder 17">
            <a:extLst>
              <a:ext uri="{FF2B5EF4-FFF2-40B4-BE49-F238E27FC236}">
                <a16:creationId xmlns:a16="http://schemas.microsoft.com/office/drawing/2014/main" id="{3FC4932B-30E0-796A-3EE0-DCB54BD12042}"/>
              </a:ext>
            </a:extLst>
          </p:cNvPr>
          <p:cNvSpPr>
            <a:spLocks noGrp="1"/>
          </p:cNvSpPr>
          <p:nvPr>
            <p:ph type="body" sz="quarter" idx="19" hasCustomPrompt="1"/>
          </p:nvPr>
        </p:nvSpPr>
        <p:spPr>
          <a:xfrm>
            <a:off x="918210" y="3344580"/>
            <a:ext cx="4947300" cy="2550610"/>
          </a:xfrm>
        </p:spPr>
        <p:txBody>
          <a:bodyPr>
            <a:noAutofit/>
          </a:bodyPr>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bullet point</a:t>
            </a:r>
            <a:endParaRPr lang="en-MX" dirty="0"/>
          </a:p>
        </p:txBody>
      </p:sp>
      <p:sp>
        <p:nvSpPr>
          <p:cNvPr id="14" name="Text Placeholder 17">
            <a:extLst>
              <a:ext uri="{FF2B5EF4-FFF2-40B4-BE49-F238E27FC236}">
                <a16:creationId xmlns:a16="http://schemas.microsoft.com/office/drawing/2014/main" id="{3D6143AE-F878-2197-22B3-72E7050F06CC}"/>
              </a:ext>
            </a:extLst>
          </p:cNvPr>
          <p:cNvSpPr>
            <a:spLocks noGrp="1"/>
          </p:cNvSpPr>
          <p:nvPr>
            <p:ph type="body" sz="quarter" idx="20" hasCustomPrompt="1"/>
          </p:nvPr>
        </p:nvSpPr>
        <p:spPr>
          <a:xfrm>
            <a:off x="6237027" y="3344580"/>
            <a:ext cx="5036764" cy="2550610"/>
          </a:xfrm>
        </p:spPr>
        <p:txBody>
          <a:bodyPr>
            <a:noAutofit/>
          </a:bodyPr>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bullet point</a:t>
            </a:r>
            <a:endParaRPr lang="en-MX" dirty="0"/>
          </a:p>
        </p:txBody>
      </p:sp>
      <p:sp>
        <p:nvSpPr>
          <p:cNvPr id="9" name="Title 6">
            <a:extLst>
              <a:ext uri="{FF2B5EF4-FFF2-40B4-BE49-F238E27FC236}">
                <a16:creationId xmlns:a16="http://schemas.microsoft.com/office/drawing/2014/main" id="{58698931-17D2-F307-8C31-41059A1E29EF}"/>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0" name="Text Placeholder 16">
            <a:extLst>
              <a:ext uri="{FF2B5EF4-FFF2-40B4-BE49-F238E27FC236}">
                <a16:creationId xmlns:a16="http://schemas.microsoft.com/office/drawing/2014/main" id="{2132E911-5BCD-3748-6B03-9D28E7F5132C}"/>
              </a:ext>
            </a:extLst>
          </p:cNvPr>
          <p:cNvSpPr>
            <a:spLocks noGrp="1"/>
          </p:cNvSpPr>
          <p:nvPr>
            <p:ph type="body" sz="quarter" idx="21"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09275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side_Text 2 Colums Box Titl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5" name="Text Placeholder 17">
            <a:extLst>
              <a:ext uri="{FF2B5EF4-FFF2-40B4-BE49-F238E27FC236}">
                <a16:creationId xmlns:a16="http://schemas.microsoft.com/office/drawing/2014/main" id="{A42E0431-DAB0-764A-B9B3-B9A4D2CEB67E}"/>
              </a:ext>
            </a:extLst>
          </p:cNvPr>
          <p:cNvSpPr>
            <a:spLocks noGrp="1"/>
          </p:cNvSpPr>
          <p:nvPr>
            <p:ph type="body" sz="quarter" idx="19" hasCustomPrompt="1"/>
          </p:nvPr>
        </p:nvSpPr>
        <p:spPr>
          <a:xfrm>
            <a:off x="1059088" y="3091939"/>
            <a:ext cx="4738299" cy="2850900"/>
          </a:xfrm>
        </p:spPr>
        <p:txBody>
          <a:bodyPr>
            <a:noAutofit/>
          </a:bodyPr>
          <a:lstStyle>
            <a:lvl1pPr marL="0" indent="0" algn="l">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18" name="Text Placeholder 17">
            <a:extLst>
              <a:ext uri="{FF2B5EF4-FFF2-40B4-BE49-F238E27FC236}">
                <a16:creationId xmlns:a16="http://schemas.microsoft.com/office/drawing/2014/main" id="{7EE45648-F3C9-7843-A789-F4DCDD22B23F}"/>
              </a:ext>
            </a:extLst>
          </p:cNvPr>
          <p:cNvSpPr>
            <a:spLocks noGrp="1"/>
          </p:cNvSpPr>
          <p:nvPr>
            <p:ph type="body" sz="quarter" idx="20" hasCustomPrompt="1"/>
          </p:nvPr>
        </p:nvSpPr>
        <p:spPr>
          <a:xfrm>
            <a:off x="6381045" y="3039838"/>
            <a:ext cx="4738297" cy="2903762"/>
          </a:xfrm>
        </p:spPr>
        <p:txBody>
          <a:bodyPr>
            <a:noAutofit/>
          </a:bodyPr>
          <a:lstStyle>
            <a:lvl1pPr marL="0" indent="0" algn="l">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6" name="Picture 15" descr="A picture containing text, clipart&#10;&#10;Description automatically generated">
            <a:extLst>
              <a:ext uri="{FF2B5EF4-FFF2-40B4-BE49-F238E27FC236}">
                <a16:creationId xmlns:a16="http://schemas.microsoft.com/office/drawing/2014/main" id="{4657F5BA-4FA9-0F44-9D11-FA8D4B94C2B3}"/>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848D90FC-3EA3-CAA0-7301-94264A934FDF}"/>
              </a:ext>
            </a:extLst>
          </p:cNvPr>
          <p:cNvPicPr>
            <a:picLocks noChangeAspect="1"/>
          </p:cNvPicPr>
          <p:nvPr userDrawn="1"/>
        </p:nvPicPr>
        <p:blipFill>
          <a:blip r:embed="rId3"/>
          <a:stretch>
            <a:fillRect/>
          </a:stretch>
        </p:blipFill>
        <p:spPr>
          <a:xfrm>
            <a:off x="0" y="4722284"/>
            <a:ext cx="1790700" cy="2222500"/>
          </a:xfrm>
          <a:prstGeom prst="rect">
            <a:avLst/>
          </a:prstGeom>
        </p:spPr>
      </p:pic>
      <p:pic>
        <p:nvPicPr>
          <p:cNvPr id="13" name="Picture 12">
            <a:extLst>
              <a:ext uri="{FF2B5EF4-FFF2-40B4-BE49-F238E27FC236}">
                <a16:creationId xmlns:a16="http://schemas.microsoft.com/office/drawing/2014/main" id="{F7919B8F-4D6D-D150-F43F-B984E40AA8E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10012" y="3645233"/>
            <a:ext cx="241526" cy="241526"/>
          </a:xfrm>
          <a:prstGeom prst="rect">
            <a:avLst/>
          </a:prstGeom>
        </p:spPr>
      </p:pic>
      <p:pic>
        <p:nvPicPr>
          <p:cNvPr id="14" name="Picture 13">
            <a:extLst>
              <a:ext uri="{FF2B5EF4-FFF2-40B4-BE49-F238E27FC236}">
                <a16:creationId xmlns:a16="http://schemas.microsoft.com/office/drawing/2014/main" id="{72DCF37C-7AF8-C7D6-D5B9-4D50EA581EFA}"/>
              </a:ext>
            </a:extLst>
          </p:cNvPr>
          <p:cNvPicPr>
            <a:picLocks noChangeAspect="1"/>
          </p:cNvPicPr>
          <p:nvPr userDrawn="1"/>
        </p:nvPicPr>
        <p:blipFill>
          <a:blip r:embed="rId5"/>
          <a:stretch>
            <a:fillRect/>
          </a:stretch>
        </p:blipFill>
        <p:spPr>
          <a:xfrm>
            <a:off x="11340209" y="5124728"/>
            <a:ext cx="166220" cy="166220"/>
          </a:xfrm>
          <a:prstGeom prst="rect">
            <a:avLst/>
          </a:prstGeom>
        </p:spPr>
      </p:pic>
      <p:pic>
        <p:nvPicPr>
          <p:cNvPr id="19" name="Picture 18">
            <a:extLst>
              <a:ext uri="{FF2B5EF4-FFF2-40B4-BE49-F238E27FC236}">
                <a16:creationId xmlns:a16="http://schemas.microsoft.com/office/drawing/2014/main" id="{1F602575-48D7-9DD3-3AD6-4706182B20DE}"/>
              </a:ext>
            </a:extLst>
          </p:cNvPr>
          <p:cNvPicPr>
            <a:picLocks noChangeAspect="1"/>
          </p:cNvPicPr>
          <p:nvPr userDrawn="1"/>
        </p:nvPicPr>
        <p:blipFill>
          <a:blip r:embed="rId6"/>
          <a:stretch>
            <a:fillRect/>
          </a:stretch>
        </p:blipFill>
        <p:spPr>
          <a:xfrm>
            <a:off x="11546833" y="2280731"/>
            <a:ext cx="330200" cy="330200"/>
          </a:xfrm>
          <a:prstGeom prst="rect">
            <a:avLst/>
          </a:prstGeom>
        </p:spPr>
      </p:pic>
      <p:pic>
        <p:nvPicPr>
          <p:cNvPr id="20" name="Picture 19">
            <a:extLst>
              <a:ext uri="{FF2B5EF4-FFF2-40B4-BE49-F238E27FC236}">
                <a16:creationId xmlns:a16="http://schemas.microsoft.com/office/drawing/2014/main" id="{437B1375-FD2B-EA1A-9796-02E937CE30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1770" y="3881234"/>
            <a:ext cx="241526" cy="241526"/>
          </a:xfrm>
          <a:prstGeom prst="rect">
            <a:avLst/>
          </a:prstGeom>
        </p:spPr>
      </p:pic>
      <p:pic>
        <p:nvPicPr>
          <p:cNvPr id="25" name="Picture 24">
            <a:extLst>
              <a:ext uri="{FF2B5EF4-FFF2-40B4-BE49-F238E27FC236}">
                <a16:creationId xmlns:a16="http://schemas.microsoft.com/office/drawing/2014/main" id="{8E154358-1022-BC04-5CDB-954445043DA1}"/>
              </a:ext>
            </a:extLst>
          </p:cNvPr>
          <p:cNvPicPr>
            <a:picLocks noChangeAspect="1"/>
          </p:cNvPicPr>
          <p:nvPr userDrawn="1"/>
        </p:nvPicPr>
        <p:blipFill>
          <a:blip r:embed="rId6"/>
          <a:stretch>
            <a:fillRect/>
          </a:stretch>
        </p:blipFill>
        <p:spPr>
          <a:xfrm>
            <a:off x="552533" y="4803799"/>
            <a:ext cx="330200" cy="330200"/>
          </a:xfrm>
          <a:prstGeom prst="rect">
            <a:avLst/>
          </a:prstGeom>
        </p:spPr>
      </p:pic>
      <p:sp>
        <p:nvSpPr>
          <p:cNvPr id="23" name="Text Placeholder 20">
            <a:extLst>
              <a:ext uri="{FF2B5EF4-FFF2-40B4-BE49-F238E27FC236}">
                <a16:creationId xmlns:a16="http://schemas.microsoft.com/office/drawing/2014/main" id="{31CAA585-9185-C85C-E0E5-94EAC18993CE}"/>
              </a:ext>
            </a:extLst>
          </p:cNvPr>
          <p:cNvSpPr>
            <a:spLocks noGrp="1"/>
          </p:cNvSpPr>
          <p:nvPr>
            <p:ph type="body" sz="quarter" idx="17" hasCustomPrompt="1"/>
          </p:nvPr>
        </p:nvSpPr>
        <p:spPr>
          <a:xfrm>
            <a:off x="1059089" y="2089994"/>
            <a:ext cx="4739956" cy="730663"/>
          </a:xfrm>
          <a:prstGeom prst="roundRect">
            <a:avLst/>
          </a:prstGeom>
          <a:solidFill>
            <a:srgbClr val="41A928"/>
          </a:solidFill>
        </p:spPr>
        <p:txBody>
          <a:bodyPr anchor="ctr">
            <a:normAutofit/>
          </a:bodyPr>
          <a:lstStyle>
            <a:lvl1pPr algn="ctr">
              <a:buNone/>
              <a:defRPr sz="2500">
                <a:solidFill>
                  <a:schemeClr val="bg1"/>
                </a:solidFill>
              </a:defRPr>
            </a:lvl1pPr>
          </a:lstStyle>
          <a:p>
            <a:pPr lvl="0"/>
            <a:r>
              <a:rPr lang="en-US" dirty="0"/>
              <a:t>Title</a:t>
            </a:r>
          </a:p>
        </p:txBody>
      </p:sp>
      <p:sp>
        <p:nvSpPr>
          <p:cNvPr id="26" name="Text Placeholder 20">
            <a:extLst>
              <a:ext uri="{FF2B5EF4-FFF2-40B4-BE49-F238E27FC236}">
                <a16:creationId xmlns:a16="http://schemas.microsoft.com/office/drawing/2014/main" id="{8E504BDA-FD33-6F5F-3638-653C61A49756}"/>
              </a:ext>
            </a:extLst>
          </p:cNvPr>
          <p:cNvSpPr>
            <a:spLocks noGrp="1"/>
          </p:cNvSpPr>
          <p:nvPr>
            <p:ph type="body" sz="quarter" idx="21" hasCustomPrompt="1"/>
          </p:nvPr>
        </p:nvSpPr>
        <p:spPr>
          <a:xfrm>
            <a:off x="6359959" y="2089994"/>
            <a:ext cx="4739956" cy="730663"/>
          </a:xfrm>
          <a:prstGeom prst="roundRect">
            <a:avLst/>
          </a:prstGeom>
          <a:solidFill>
            <a:srgbClr val="41A928"/>
          </a:solidFill>
        </p:spPr>
        <p:txBody>
          <a:bodyPr anchor="ctr">
            <a:normAutofit/>
          </a:bodyPr>
          <a:lstStyle>
            <a:lvl1pPr algn="ctr">
              <a:buNone/>
              <a:defRPr sz="2500">
                <a:solidFill>
                  <a:schemeClr val="bg1"/>
                </a:solidFill>
              </a:defRPr>
            </a:lvl1pPr>
          </a:lstStyle>
          <a:p>
            <a:pPr lvl="0"/>
            <a:r>
              <a:rPr lang="en-US" dirty="0"/>
              <a:t>Title</a:t>
            </a:r>
          </a:p>
        </p:txBody>
      </p:sp>
    </p:spTree>
    <p:extLst>
      <p:ext uri="{BB962C8B-B14F-4D97-AF65-F5344CB8AC3E}">
        <p14:creationId xmlns:p14="http://schemas.microsoft.com/office/powerpoint/2010/main" val="1054613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side_Text 2 Colums Box Titles Cente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23" name="Text Placeholder 17">
            <a:extLst>
              <a:ext uri="{FF2B5EF4-FFF2-40B4-BE49-F238E27FC236}">
                <a16:creationId xmlns:a16="http://schemas.microsoft.com/office/drawing/2014/main" id="{599AB7BF-A378-D146-8988-8A8A5F79DE8E}"/>
              </a:ext>
            </a:extLst>
          </p:cNvPr>
          <p:cNvSpPr>
            <a:spLocks noGrp="1"/>
          </p:cNvSpPr>
          <p:nvPr>
            <p:ph type="body" sz="quarter" idx="19" hasCustomPrompt="1"/>
          </p:nvPr>
        </p:nvSpPr>
        <p:spPr>
          <a:xfrm>
            <a:off x="1284609" y="3051333"/>
            <a:ext cx="4326153" cy="2811121"/>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33" name="Text Placeholder 17">
            <a:extLst>
              <a:ext uri="{FF2B5EF4-FFF2-40B4-BE49-F238E27FC236}">
                <a16:creationId xmlns:a16="http://schemas.microsoft.com/office/drawing/2014/main" id="{527F59F4-7379-3342-8CC1-20247A16FF17}"/>
              </a:ext>
            </a:extLst>
          </p:cNvPr>
          <p:cNvSpPr>
            <a:spLocks noGrp="1"/>
          </p:cNvSpPr>
          <p:nvPr>
            <p:ph type="body" sz="quarter" idx="20" hasCustomPrompt="1"/>
          </p:nvPr>
        </p:nvSpPr>
        <p:spPr>
          <a:xfrm>
            <a:off x="6455745" y="3051332"/>
            <a:ext cx="4326153" cy="2811121"/>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5" name="Picture 24" descr="A picture containing text, clipart&#10;&#10;Description automatically generated">
            <a:extLst>
              <a:ext uri="{FF2B5EF4-FFF2-40B4-BE49-F238E27FC236}">
                <a16:creationId xmlns:a16="http://schemas.microsoft.com/office/drawing/2014/main" id="{1625C8AC-89AF-1D4E-8355-0EDEFEF3E8FF}"/>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10" name="Picture 9" descr="Icon, arrow&#10;&#10;Description automatically generated with medium confidence">
            <a:extLst>
              <a:ext uri="{FF2B5EF4-FFF2-40B4-BE49-F238E27FC236}">
                <a16:creationId xmlns:a16="http://schemas.microsoft.com/office/drawing/2014/main" id="{1B6DA5A1-10FC-5E82-3B9A-F89B7029FA15}"/>
              </a:ext>
            </a:extLst>
          </p:cNvPr>
          <p:cNvPicPr>
            <a:picLocks noChangeAspect="1"/>
          </p:cNvPicPr>
          <p:nvPr userDrawn="1"/>
        </p:nvPicPr>
        <p:blipFill>
          <a:blip r:embed="rId3"/>
          <a:stretch>
            <a:fillRect/>
          </a:stretch>
        </p:blipFill>
        <p:spPr>
          <a:xfrm rot="10800000">
            <a:off x="-2" y="4532242"/>
            <a:ext cx="2539619" cy="2325757"/>
          </a:xfrm>
          <a:prstGeom prst="rect">
            <a:avLst/>
          </a:prstGeom>
        </p:spPr>
      </p:pic>
      <p:sp>
        <p:nvSpPr>
          <p:cNvPr id="13" name="Text Placeholder 20">
            <a:extLst>
              <a:ext uri="{FF2B5EF4-FFF2-40B4-BE49-F238E27FC236}">
                <a16:creationId xmlns:a16="http://schemas.microsoft.com/office/drawing/2014/main" id="{7C52363D-0973-A936-44C2-74823C560BDD}"/>
              </a:ext>
            </a:extLst>
          </p:cNvPr>
          <p:cNvSpPr>
            <a:spLocks noGrp="1"/>
          </p:cNvSpPr>
          <p:nvPr>
            <p:ph type="body" sz="quarter" idx="17" hasCustomPrompt="1"/>
          </p:nvPr>
        </p:nvSpPr>
        <p:spPr>
          <a:xfrm>
            <a:off x="1284609" y="2089994"/>
            <a:ext cx="4326153" cy="730663"/>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
        <p:nvSpPr>
          <p:cNvPr id="14" name="Text Placeholder 20">
            <a:extLst>
              <a:ext uri="{FF2B5EF4-FFF2-40B4-BE49-F238E27FC236}">
                <a16:creationId xmlns:a16="http://schemas.microsoft.com/office/drawing/2014/main" id="{4A8B5952-647A-8D46-3447-2DE1808DD2F5}"/>
              </a:ext>
            </a:extLst>
          </p:cNvPr>
          <p:cNvSpPr>
            <a:spLocks noGrp="1"/>
          </p:cNvSpPr>
          <p:nvPr>
            <p:ph type="body" sz="quarter" idx="21" hasCustomPrompt="1"/>
          </p:nvPr>
        </p:nvSpPr>
        <p:spPr>
          <a:xfrm>
            <a:off x="6455745" y="2089994"/>
            <a:ext cx="4326153" cy="730663"/>
          </a:xfrm>
          <a:prstGeom prst="roundRect">
            <a:avLst/>
          </a:prstGeom>
          <a:solidFill>
            <a:srgbClr val="BFEAF1"/>
          </a:solidFill>
        </p:spPr>
        <p:txBody>
          <a:bodyPr anchor="ctr">
            <a:normAutofit/>
          </a:bodyPr>
          <a:lstStyle>
            <a:lvl1pPr algn="ctr">
              <a:buNone/>
              <a:defRPr sz="2500">
                <a:solidFill>
                  <a:schemeClr val="tx1"/>
                </a:solidFill>
              </a:defRPr>
            </a:lvl1pPr>
          </a:lstStyle>
          <a:p>
            <a:pPr lvl="0"/>
            <a:r>
              <a:rPr lang="en-US" dirty="0"/>
              <a:t>Title</a:t>
            </a:r>
          </a:p>
        </p:txBody>
      </p:sp>
    </p:spTree>
    <p:extLst>
      <p:ext uri="{BB962C8B-B14F-4D97-AF65-F5344CB8AC3E}">
        <p14:creationId xmlns:p14="http://schemas.microsoft.com/office/powerpoint/2010/main" val="3603690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ide_Text 3 Colums Box Titles">
    <p:spTree>
      <p:nvGrpSpPr>
        <p:cNvPr id="1" name=""/>
        <p:cNvGrpSpPr/>
        <p:nvPr/>
      </p:nvGrpSpPr>
      <p:grpSpPr>
        <a:xfrm>
          <a:off x="0" y="0"/>
          <a:ext cx="0" cy="0"/>
          <a:chOff x="0" y="0"/>
          <a:chExt cx="0" cy="0"/>
        </a:xfrm>
      </p:grpSpPr>
      <p:pic>
        <p:nvPicPr>
          <p:cNvPr id="3" name="Picture 2" descr="Icon&#10;&#10;Description automatically generated with low confidence">
            <a:extLst>
              <a:ext uri="{FF2B5EF4-FFF2-40B4-BE49-F238E27FC236}">
                <a16:creationId xmlns:a16="http://schemas.microsoft.com/office/drawing/2014/main" id="{A1A9EECC-A522-5E2C-3723-6634D21256E4}"/>
              </a:ext>
            </a:extLst>
          </p:cNvPr>
          <p:cNvPicPr>
            <a:picLocks noChangeAspect="1"/>
          </p:cNvPicPr>
          <p:nvPr userDrawn="1"/>
        </p:nvPicPr>
        <p:blipFill>
          <a:blip r:embed="rId2"/>
          <a:stretch>
            <a:fillRect/>
          </a:stretch>
        </p:blipFill>
        <p:spPr>
          <a:xfrm>
            <a:off x="0" y="4559300"/>
            <a:ext cx="2298700" cy="2298700"/>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6" name="Picture 25">
            <a:extLst>
              <a:ext uri="{FF2B5EF4-FFF2-40B4-BE49-F238E27FC236}">
                <a16:creationId xmlns:a16="http://schemas.microsoft.com/office/drawing/2014/main" id="{2523B0CD-90B6-7A4F-A7A6-D9D46B1BDD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271" y="5571490"/>
            <a:ext cx="274320" cy="274320"/>
          </a:xfrm>
          <a:prstGeom prst="rect">
            <a:avLst/>
          </a:prstGeom>
        </p:spPr>
      </p:pic>
      <p:pic>
        <p:nvPicPr>
          <p:cNvPr id="29" name="Picture 28">
            <a:extLst>
              <a:ext uri="{FF2B5EF4-FFF2-40B4-BE49-F238E27FC236}">
                <a16:creationId xmlns:a16="http://schemas.microsoft.com/office/drawing/2014/main" id="{3D672C8D-926F-1B4B-B195-9E76DB5ABF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56414" y="5045201"/>
            <a:ext cx="294449" cy="294449"/>
          </a:xfrm>
          <a:prstGeom prst="rect">
            <a:avLst/>
          </a:prstGeom>
        </p:spPr>
      </p:pic>
      <p:pic>
        <p:nvPicPr>
          <p:cNvPr id="18" name="Picture 17">
            <a:extLst>
              <a:ext uri="{FF2B5EF4-FFF2-40B4-BE49-F238E27FC236}">
                <a16:creationId xmlns:a16="http://schemas.microsoft.com/office/drawing/2014/main" id="{08A5C2FE-DF03-EE4A-ADCF-A74DAF0993EE}"/>
              </a:ext>
            </a:extLst>
          </p:cNvPr>
          <p:cNvPicPr>
            <a:picLocks noChangeAspect="1"/>
          </p:cNvPicPr>
          <p:nvPr userDrawn="1"/>
        </p:nvPicPr>
        <p:blipFill>
          <a:blip r:embed="rId4"/>
          <a:stretch>
            <a:fillRect/>
          </a:stretch>
        </p:blipFill>
        <p:spPr>
          <a:xfrm>
            <a:off x="11510560" y="3361384"/>
            <a:ext cx="390000" cy="390000"/>
          </a:xfrm>
          <a:prstGeom prst="rect">
            <a:avLst/>
          </a:prstGeom>
        </p:spPr>
      </p:pic>
      <p:pic>
        <p:nvPicPr>
          <p:cNvPr id="19" name="Picture 18">
            <a:extLst>
              <a:ext uri="{FF2B5EF4-FFF2-40B4-BE49-F238E27FC236}">
                <a16:creationId xmlns:a16="http://schemas.microsoft.com/office/drawing/2014/main" id="{B54F42C1-15AB-A345-99C0-1714EB3CCE8A}"/>
              </a:ext>
            </a:extLst>
          </p:cNvPr>
          <p:cNvPicPr>
            <a:picLocks noChangeAspect="1"/>
          </p:cNvPicPr>
          <p:nvPr userDrawn="1"/>
        </p:nvPicPr>
        <p:blipFill>
          <a:blip r:embed="rId5"/>
          <a:stretch>
            <a:fillRect/>
          </a:stretch>
        </p:blipFill>
        <p:spPr>
          <a:xfrm>
            <a:off x="11652059" y="2891224"/>
            <a:ext cx="201422" cy="201422"/>
          </a:xfrm>
          <a:prstGeom prst="rect">
            <a:avLst/>
          </a:prstGeom>
        </p:spPr>
      </p:pic>
      <p:pic>
        <p:nvPicPr>
          <p:cNvPr id="20" name="Picture 19">
            <a:extLst>
              <a:ext uri="{FF2B5EF4-FFF2-40B4-BE49-F238E27FC236}">
                <a16:creationId xmlns:a16="http://schemas.microsoft.com/office/drawing/2014/main" id="{F55B849A-9CF6-1043-8DE8-2EDD5B1C584D}"/>
              </a:ext>
            </a:extLst>
          </p:cNvPr>
          <p:cNvPicPr>
            <a:picLocks noChangeAspect="1"/>
          </p:cNvPicPr>
          <p:nvPr userDrawn="1"/>
        </p:nvPicPr>
        <p:blipFill>
          <a:blip r:embed="rId5"/>
          <a:stretch>
            <a:fillRect/>
          </a:stretch>
        </p:blipFill>
        <p:spPr>
          <a:xfrm>
            <a:off x="2344071" y="6359679"/>
            <a:ext cx="371020" cy="371020"/>
          </a:xfrm>
          <a:prstGeom prst="rect">
            <a:avLst/>
          </a:prstGeom>
        </p:spPr>
      </p:pic>
      <p:sp>
        <p:nvSpPr>
          <p:cNvPr id="24" name="Text Placeholder 17">
            <a:extLst>
              <a:ext uri="{FF2B5EF4-FFF2-40B4-BE49-F238E27FC236}">
                <a16:creationId xmlns:a16="http://schemas.microsoft.com/office/drawing/2014/main" id="{853D48AB-526A-1042-AAFF-BEA05279D490}"/>
              </a:ext>
            </a:extLst>
          </p:cNvPr>
          <p:cNvSpPr>
            <a:spLocks noGrp="1"/>
          </p:cNvSpPr>
          <p:nvPr>
            <p:ph type="body" sz="quarter" idx="20" hasCustomPrompt="1"/>
          </p:nvPr>
        </p:nvSpPr>
        <p:spPr>
          <a:xfrm>
            <a:off x="1016792" y="2977504"/>
            <a:ext cx="2909136" cy="236214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33" name="Text Placeholder 17">
            <a:extLst>
              <a:ext uri="{FF2B5EF4-FFF2-40B4-BE49-F238E27FC236}">
                <a16:creationId xmlns:a16="http://schemas.microsoft.com/office/drawing/2014/main" id="{103EC0F7-C973-6740-99AD-EB985412CAA2}"/>
              </a:ext>
            </a:extLst>
          </p:cNvPr>
          <p:cNvSpPr>
            <a:spLocks noGrp="1"/>
          </p:cNvSpPr>
          <p:nvPr>
            <p:ph type="body" sz="quarter" idx="21" hasCustomPrompt="1"/>
          </p:nvPr>
        </p:nvSpPr>
        <p:spPr>
          <a:xfrm>
            <a:off x="4697252" y="2977504"/>
            <a:ext cx="2909136" cy="236214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37" name="Text Placeholder 17">
            <a:extLst>
              <a:ext uri="{FF2B5EF4-FFF2-40B4-BE49-F238E27FC236}">
                <a16:creationId xmlns:a16="http://schemas.microsoft.com/office/drawing/2014/main" id="{A7190F99-277F-944B-A315-51EDCE21EDB3}"/>
              </a:ext>
            </a:extLst>
          </p:cNvPr>
          <p:cNvSpPr>
            <a:spLocks noGrp="1"/>
          </p:cNvSpPr>
          <p:nvPr>
            <p:ph type="body" sz="quarter" idx="22" hasCustomPrompt="1"/>
          </p:nvPr>
        </p:nvSpPr>
        <p:spPr>
          <a:xfrm>
            <a:off x="8377712" y="2977504"/>
            <a:ext cx="2909136" cy="2362146"/>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1" name="Picture 20" descr="A picture containing text, clipart&#10;&#10;Description automatically generated">
            <a:extLst>
              <a:ext uri="{FF2B5EF4-FFF2-40B4-BE49-F238E27FC236}">
                <a16:creationId xmlns:a16="http://schemas.microsoft.com/office/drawing/2014/main" id="{DC3E53A6-F21D-FD48-9E85-E94F59DF1836}"/>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22" name="Text Placeholder 20">
            <a:extLst>
              <a:ext uri="{FF2B5EF4-FFF2-40B4-BE49-F238E27FC236}">
                <a16:creationId xmlns:a16="http://schemas.microsoft.com/office/drawing/2014/main" id="{37EAB8E3-2C9C-CC03-7E8D-38B3CC5D9E22}"/>
              </a:ext>
            </a:extLst>
          </p:cNvPr>
          <p:cNvSpPr>
            <a:spLocks noGrp="1"/>
          </p:cNvSpPr>
          <p:nvPr>
            <p:ph type="body" sz="quarter" idx="25" hasCustomPrompt="1"/>
          </p:nvPr>
        </p:nvSpPr>
        <p:spPr>
          <a:xfrm>
            <a:off x="982025" y="2099347"/>
            <a:ext cx="2943904" cy="671169"/>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
        <p:nvSpPr>
          <p:cNvPr id="25" name="Text Placeholder 20">
            <a:extLst>
              <a:ext uri="{FF2B5EF4-FFF2-40B4-BE49-F238E27FC236}">
                <a16:creationId xmlns:a16="http://schemas.microsoft.com/office/drawing/2014/main" id="{31903B6A-6B9E-7E3E-9CF0-D5997DBC3CD2}"/>
              </a:ext>
            </a:extLst>
          </p:cNvPr>
          <p:cNvSpPr>
            <a:spLocks noGrp="1"/>
          </p:cNvSpPr>
          <p:nvPr>
            <p:ph type="body" sz="quarter" idx="26" hasCustomPrompt="1"/>
          </p:nvPr>
        </p:nvSpPr>
        <p:spPr>
          <a:xfrm>
            <a:off x="4639625" y="2099347"/>
            <a:ext cx="2943904" cy="671169"/>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
        <p:nvSpPr>
          <p:cNvPr id="27" name="Text Placeholder 20">
            <a:extLst>
              <a:ext uri="{FF2B5EF4-FFF2-40B4-BE49-F238E27FC236}">
                <a16:creationId xmlns:a16="http://schemas.microsoft.com/office/drawing/2014/main" id="{33FE4BFF-53C7-4C56-1EA7-B167F284094E}"/>
              </a:ext>
            </a:extLst>
          </p:cNvPr>
          <p:cNvSpPr>
            <a:spLocks noGrp="1"/>
          </p:cNvSpPr>
          <p:nvPr>
            <p:ph type="body" sz="quarter" idx="27" hasCustomPrompt="1"/>
          </p:nvPr>
        </p:nvSpPr>
        <p:spPr>
          <a:xfrm>
            <a:off x="8331515" y="2099347"/>
            <a:ext cx="2943904" cy="671169"/>
          </a:xfrm>
          <a:prstGeom prst="roundRect">
            <a:avLst/>
          </a:prstGeom>
          <a:solidFill>
            <a:srgbClr val="81D086"/>
          </a:solidFill>
        </p:spPr>
        <p:txBody>
          <a:bodyPr anchor="ctr">
            <a:normAutofit/>
          </a:bodyPr>
          <a:lstStyle>
            <a:lvl1pPr algn="ctr">
              <a:buNone/>
              <a:defRPr sz="2500">
                <a:solidFill>
                  <a:schemeClr val="tx1"/>
                </a:solidFill>
              </a:defRPr>
            </a:lvl1pPr>
          </a:lstStyle>
          <a:p>
            <a:pPr lvl="0"/>
            <a:r>
              <a:rPr lang="en-US" dirty="0"/>
              <a:t>Title</a:t>
            </a:r>
          </a:p>
        </p:txBody>
      </p:sp>
    </p:spTree>
    <p:extLst>
      <p:ext uri="{BB962C8B-B14F-4D97-AF65-F5344CB8AC3E}">
        <p14:creationId xmlns:p14="http://schemas.microsoft.com/office/powerpoint/2010/main" val="184321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4E70F3-E267-8848-A44F-74570C5C50D8}"/>
              </a:ext>
            </a:extLst>
          </p:cNvPr>
          <p:cNvSpPr>
            <a:spLocks noGrp="1"/>
          </p:cNvSpPr>
          <p:nvPr>
            <p:ph type="pic" sz="quarter" idx="10"/>
          </p:nvPr>
        </p:nvSpPr>
        <p:spPr>
          <a:xfrm>
            <a:off x="-63060" y="-42040"/>
            <a:ext cx="12296775" cy="6946900"/>
          </a:xfrm>
          <a:solidFill>
            <a:schemeClr val="bg2">
              <a:lumMod val="75000"/>
            </a:schemeClr>
          </a:solidFill>
        </p:spPr>
        <p:txBody>
          <a:bodyPr/>
          <a:lstStyle/>
          <a:p>
            <a:endParaRPr lang="en-MX"/>
          </a:p>
        </p:txBody>
      </p:sp>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92012" y="328925"/>
            <a:ext cx="2044194" cy="228022"/>
          </a:xfrm>
          <a:prstGeom prst="rect">
            <a:avLst/>
          </a:prstGeom>
        </p:spPr>
      </p:pic>
      <p:pic>
        <p:nvPicPr>
          <p:cNvPr id="27" name="Picture 26">
            <a:extLst>
              <a:ext uri="{FF2B5EF4-FFF2-40B4-BE49-F238E27FC236}">
                <a16:creationId xmlns:a16="http://schemas.microsoft.com/office/drawing/2014/main" id="{B19B2B3B-8157-464C-8C8B-052E3C3A4C55}"/>
              </a:ext>
            </a:extLst>
          </p:cNvPr>
          <p:cNvPicPr>
            <a:picLocks noChangeAspect="1"/>
          </p:cNvPicPr>
          <p:nvPr userDrawn="1"/>
        </p:nvPicPr>
        <p:blipFill>
          <a:blip r:embed="rId3"/>
          <a:stretch>
            <a:fillRect/>
          </a:stretch>
        </p:blipFill>
        <p:spPr>
          <a:xfrm>
            <a:off x="5469508" y="5913618"/>
            <a:ext cx="435741" cy="435741"/>
          </a:xfrm>
          <a:prstGeom prst="rect">
            <a:avLst/>
          </a:prstGeom>
        </p:spPr>
      </p:pic>
      <p:pic>
        <p:nvPicPr>
          <p:cNvPr id="28" name="Picture 27">
            <a:extLst>
              <a:ext uri="{FF2B5EF4-FFF2-40B4-BE49-F238E27FC236}">
                <a16:creationId xmlns:a16="http://schemas.microsoft.com/office/drawing/2014/main" id="{40F1955A-E7D3-AF44-8A8B-74FC663AFBD5}"/>
              </a:ext>
            </a:extLst>
          </p:cNvPr>
          <p:cNvPicPr>
            <a:picLocks noChangeAspect="1"/>
          </p:cNvPicPr>
          <p:nvPr userDrawn="1"/>
        </p:nvPicPr>
        <p:blipFill>
          <a:blip r:embed="rId4"/>
          <a:stretch>
            <a:fillRect/>
          </a:stretch>
        </p:blipFill>
        <p:spPr>
          <a:xfrm>
            <a:off x="7167836" y="783271"/>
            <a:ext cx="483695" cy="483695"/>
          </a:xfrm>
          <a:prstGeom prst="rect">
            <a:avLst/>
          </a:prstGeom>
        </p:spPr>
      </p:pic>
      <p:pic>
        <p:nvPicPr>
          <p:cNvPr id="20" name="Picture 19" descr="A close up of a logo&#10;&#10;Description automatically generated">
            <a:extLst>
              <a:ext uri="{FF2B5EF4-FFF2-40B4-BE49-F238E27FC236}">
                <a16:creationId xmlns:a16="http://schemas.microsoft.com/office/drawing/2014/main" id="{18ADE7BC-C599-F147-BC47-BB0ABBB5CD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55" y="442936"/>
            <a:ext cx="2044194" cy="228022"/>
          </a:xfrm>
          <a:prstGeom prst="rect">
            <a:avLst/>
          </a:prstGeom>
        </p:spPr>
      </p:pic>
      <p:sp>
        <p:nvSpPr>
          <p:cNvPr id="21" name="Title 1">
            <a:extLst>
              <a:ext uri="{FF2B5EF4-FFF2-40B4-BE49-F238E27FC236}">
                <a16:creationId xmlns:a16="http://schemas.microsoft.com/office/drawing/2014/main" id="{321C4E2B-FE91-5A4E-94DB-C20832FC7887}"/>
              </a:ext>
            </a:extLst>
          </p:cNvPr>
          <p:cNvSpPr>
            <a:spLocks noGrp="1"/>
          </p:cNvSpPr>
          <p:nvPr>
            <p:ph type="ctrTitle" hasCustomPrompt="1"/>
          </p:nvPr>
        </p:nvSpPr>
        <p:spPr>
          <a:xfrm>
            <a:off x="453555" y="910999"/>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22" name="Subtitle 2">
            <a:extLst>
              <a:ext uri="{FF2B5EF4-FFF2-40B4-BE49-F238E27FC236}">
                <a16:creationId xmlns:a16="http://schemas.microsoft.com/office/drawing/2014/main" id="{1DCC5A57-B089-7646-B053-97CA6F4BC329}"/>
              </a:ext>
            </a:extLst>
          </p:cNvPr>
          <p:cNvSpPr>
            <a:spLocks noGrp="1"/>
          </p:cNvSpPr>
          <p:nvPr>
            <p:ph type="subTitle" idx="1" hasCustomPrompt="1"/>
          </p:nvPr>
        </p:nvSpPr>
        <p:spPr>
          <a:xfrm>
            <a:off x="453555" y="1667065"/>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486254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ide_Box Proces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CF5BD40-79D5-4A48-BD5F-4AE46AB84D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3735654">
            <a:off x="6171087" y="4978851"/>
            <a:ext cx="469900" cy="673100"/>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5" name="Picture 24">
            <a:extLst>
              <a:ext uri="{FF2B5EF4-FFF2-40B4-BE49-F238E27FC236}">
                <a16:creationId xmlns:a16="http://schemas.microsoft.com/office/drawing/2014/main" id="{FE045EB5-F492-EC4A-BA9F-C38E7E5FAE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7161484">
            <a:off x="2944119" y="4498191"/>
            <a:ext cx="469900" cy="673100"/>
          </a:xfrm>
          <a:prstGeom prst="rect">
            <a:avLst/>
          </a:prstGeom>
        </p:spPr>
      </p:pic>
      <p:pic>
        <p:nvPicPr>
          <p:cNvPr id="30" name="Picture 29">
            <a:extLst>
              <a:ext uri="{FF2B5EF4-FFF2-40B4-BE49-F238E27FC236}">
                <a16:creationId xmlns:a16="http://schemas.microsoft.com/office/drawing/2014/main" id="{AD302989-CDA2-3941-BDAF-07AB580524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1964979">
            <a:off x="2158144" y="2891739"/>
            <a:ext cx="469900" cy="673100"/>
          </a:xfrm>
          <a:prstGeom prst="rect">
            <a:avLst/>
          </a:prstGeom>
        </p:spPr>
      </p:pic>
      <p:pic>
        <p:nvPicPr>
          <p:cNvPr id="31" name="Picture 30">
            <a:extLst>
              <a:ext uri="{FF2B5EF4-FFF2-40B4-BE49-F238E27FC236}">
                <a16:creationId xmlns:a16="http://schemas.microsoft.com/office/drawing/2014/main" id="{837118ED-3EA1-4A40-BC69-3D596FD7C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874183">
            <a:off x="5559535" y="2146673"/>
            <a:ext cx="469900" cy="673100"/>
          </a:xfrm>
          <a:prstGeom prst="rect">
            <a:avLst/>
          </a:prstGeom>
        </p:spPr>
      </p:pic>
      <p:pic>
        <p:nvPicPr>
          <p:cNvPr id="32" name="Picture 31">
            <a:extLst>
              <a:ext uri="{FF2B5EF4-FFF2-40B4-BE49-F238E27FC236}">
                <a16:creationId xmlns:a16="http://schemas.microsoft.com/office/drawing/2014/main" id="{79A4F0BF-448D-A940-88CB-1D1E570033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7775870">
            <a:off x="9266423" y="2321561"/>
            <a:ext cx="469900" cy="673100"/>
          </a:xfrm>
          <a:prstGeom prst="rect">
            <a:avLst/>
          </a:prstGeom>
        </p:spPr>
      </p:pic>
      <p:pic>
        <p:nvPicPr>
          <p:cNvPr id="33" name="Picture 32">
            <a:extLst>
              <a:ext uri="{FF2B5EF4-FFF2-40B4-BE49-F238E27FC236}">
                <a16:creationId xmlns:a16="http://schemas.microsoft.com/office/drawing/2014/main" id="{6E378E30-818D-8444-9E85-A0FC88284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95599" y="3818241"/>
            <a:ext cx="469900" cy="673100"/>
          </a:xfrm>
          <a:prstGeom prst="rect">
            <a:avLst/>
          </a:prstGeom>
        </p:spPr>
      </p:pic>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5297" y="4742160"/>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5839" y="2055456"/>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91158" y="5378342"/>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865679" y="4580741"/>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0650900" y="2072591"/>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1333096" y="2527910"/>
            <a:ext cx="380030" cy="380030"/>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DB61E18F-7AF4-8F4F-86AD-31EAC72AB7C6}"/>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38" name="Text Placeholder 20">
            <a:extLst>
              <a:ext uri="{FF2B5EF4-FFF2-40B4-BE49-F238E27FC236}">
                <a16:creationId xmlns:a16="http://schemas.microsoft.com/office/drawing/2014/main" id="{F5950703-965E-7E18-FFFB-A012227A2607}"/>
              </a:ext>
            </a:extLst>
          </p:cNvPr>
          <p:cNvSpPr txBox="1">
            <a:spLocks/>
          </p:cNvSpPr>
          <p:nvPr userDrawn="1"/>
        </p:nvSpPr>
        <p:spPr>
          <a:xfrm>
            <a:off x="2779432" y="2094529"/>
            <a:ext cx="3020951" cy="837244"/>
          </a:xfrm>
          <a:prstGeom prst="roundRect">
            <a:avLst/>
          </a:prstGeom>
          <a:solidFill>
            <a:srgbClr val="81D086"/>
          </a:solid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Title</a:t>
            </a:r>
          </a:p>
        </p:txBody>
      </p:sp>
      <p:sp>
        <p:nvSpPr>
          <p:cNvPr id="42" name="Text Placeholder 20">
            <a:extLst>
              <a:ext uri="{FF2B5EF4-FFF2-40B4-BE49-F238E27FC236}">
                <a16:creationId xmlns:a16="http://schemas.microsoft.com/office/drawing/2014/main" id="{2BB90DE5-0E8E-EE6B-B3CD-A8F2112AAF1F}"/>
              </a:ext>
            </a:extLst>
          </p:cNvPr>
          <p:cNvSpPr>
            <a:spLocks noGrp="1"/>
          </p:cNvSpPr>
          <p:nvPr>
            <p:ph type="body" sz="quarter" idx="17" hasCustomPrompt="1"/>
          </p:nvPr>
        </p:nvSpPr>
        <p:spPr>
          <a:xfrm>
            <a:off x="2779432" y="2088402"/>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3" name="Text Placeholder 20">
            <a:extLst>
              <a:ext uri="{FF2B5EF4-FFF2-40B4-BE49-F238E27FC236}">
                <a16:creationId xmlns:a16="http://schemas.microsoft.com/office/drawing/2014/main" id="{78F9113C-1291-1649-9B80-BABC41A09978}"/>
              </a:ext>
            </a:extLst>
          </p:cNvPr>
          <p:cNvSpPr>
            <a:spLocks noGrp="1"/>
          </p:cNvSpPr>
          <p:nvPr>
            <p:ph type="body" sz="quarter" idx="18" hasCustomPrompt="1"/>
          </p:nvPr>
        </p:nvSpPr>
        <p:spPr>
          <a:xfrm>
            <a:off x="882618" y="3429990"/>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4" name="Text Placeholder 20">
            <a:extLst>
              <a:ext uri="{FF2B5EF4-FFF2-40B4-BE49-F238E27FC236}">
                <a16:creationId xmlns:a16="http://schemas.microsoft.com/office/drawing/2014/main" id="{37615937-0609-A764-5C5F-C552FDB4740D}"/>
              </a:ext>
            </a:extLst>
          </p:cNvPr>
          <p:cNvSpPr>
            <a:spLocks noGrp="1"/>
          </p:cNvSpPr>
          <p:nvPr>
            <p:ph type="body" sz="quarter" idx="19" hasCustomPrompt="1"/>
          </p:nvPr>
        </p:nvSpPr>
        <p:spPr>
          <a:xfrm>
            <a:off x="6702193" y="4883428"/>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5" name="Text Placeholder 20">
            <a:extLst>
              <a:ext uri="{FF2B5EF4-FFF2-40B4-BE49-F238E27FC236}">
                <a16:creationId xmlns:a16="http://schemas.microsoft.com/office/drawing/2014/main" id="{638AD34F-2E31-C23E-5DF8-5EE87DCA772A}"/>
              </a:ext>
            </a:extLst>
          </p:cNvPr>
          <p:cNvSpPr>
            <a:spLocks noGrp="1"/>
          </p:cNvSpPr>
          <p:nvPr>
            <p:ph type="body" sz="quarter" idx="20" hasCustomPrompt="1"/>
          </p:nvPr>
        </p:nvSpPr>
        <p:spPr>
          <a:xfrm>
            <a:off x="6349568" y="2088402"/>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6" name="Text Placeholder 20">
            <a:extLst>
              <a:ext uri="{FF2B5EF4-FFF2-40B4-BE49-F238E27FC236}">
                <a16:creationId xmlns:a16="http://schemas.microsoft.com/office/drawing/2014/main" id="{CF80DA2E-6962-D5CB-1F57-19F28A5C10EC}"/>
              </a:ext>
            </a:extLst>
          </p:cNvPr>
          <p:cNvSpPr>
            <a:spLocks noGrp="1"/>
          </p:cNvSpPr>
          <p:nvPr>
            <p:ph type="body" sz="quarter" idx="21" hasCustomPrompt="1"/>
          </p:nvPr>
        </p:nvSpPr>
        <p:spPr>
          <a:xfrm>
            <a:off x="7915975" y="3177731"/>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7" name="Text Placeholder 20">
            <a:extLst>
              <a:ext uri="{FF2B5EF4-FFF2-40B4-BE49-F238E27FC236}">
                <a16:creationId xmlns:a16="http://schemas.microsoft.com/office/drawing/2014/main" id="{220272FB-2447-31BF-186D-CC4984CB295C}"/>
              </a:ext>
            </a:extLst>
          </p:cNvPr>
          <p:cNvSpPr>
            <a:spLocks noGrp="1"/>
          </p:cNvSpPr>
          <p:nvPr>
            <p:ph type="body" sz="quarter" idx="22" hasCustomPrompt="1"/>
          </p:nvPr>
        </p:nvSpPr>
        <p:spPr>
          <a:xfrm>
            <a:off x="2290288" y="4891104"/>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Tree>
    <p:extLst>
      <p:ext uri="{BB962C8B-B14F-4D97-AF65-F5344CB8AC3E}">
        <p14:creationId xmlns:p14="http://schemas.microsoft.com/office/powerpoint/2010/main" val="201271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ide_3 Boxes ">
    <p:spTree>
      <p:nvGrpSpPr>
        <p:cNvPr id="1" name=""/>
        <p:cNvGrpSpPr/>
        <p:nvPr/>
      </p:nvGrpSpPr>
      <p:grpSpPr>
        <a:xfrm>
          <a:off x="0" y="0"/>
          <a:ext cx="0" cy="0"/>
          <a:chOff x="0" y="0"/>
          <a:chExt cx="0" cy="0"/>
        </a:xfrm>
      </p:grpSpPr>
      <p:sp>
        <p:nvSpPr>
          <p:cNvPr id="50" name="Text Placeholder 20">
            <a:extLst>
              <a:ext uri="{FF2B5EF4-FFF2-40B4-BE49-F238E27FC236}">
                <a16:creationId xmlns:a16="http://schemas.microsoft.com/office/drawing/2014/main" id="{5472A12D-910F-5E4D-9765-6A269018CADA}"/>
              </a:ext>
            </a:extLst>
          </p:cNvPr>
          <p:cNvSpPr>
            <a:spLocks noGrp="1"/>
          </p:cNvSpPr>
          <p:nvPr>
            <p:ph type="body" sz="quarter" idx="13" hasCustomPrompt="1"/>
          </p:nvPr>
        </p:nvSpPr>
        <p:spPr>
          <a:xfrm>
            <a:off x="1401413" y="3429000"/>
            <a:ext cx="2775172" cy="2381763"/>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22" name="Text Placeholder 20">
            <a:extLst>
              <a:ext uri="{FF2B5EF4-FFF2-40B4-BE49-F238E27FC236}">
                <a16:creationId xmlns:a16="http://schemas.microsoft.com/office/drawing/2014/main" id="{2F255A97-6E3E-BE41-B680-79394E3FE399}"/>
              </a:ext>
            </a:extLst>
          </p:cNvPr>
          <p:cNvSpPr>
            <a:spLocks noGrp="1"/>
          </p:cNvSpPr>
          <p:nvPr>
            <p:ph type="body" sz="quarter" idx="14" hasCustomPrompt="1"/>
          </p:nvPr>
        </p:nvSpPr>
        <p:spPr>
          <a:xfrm>
            <a:off x="4589456" y="3429000"/>
            <a:ext cx="2775172" cy="2381763"/>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23" name="Text Placeholder 20">
            <a:extLst>
              <a:ext uri="{FF2B5EF4-FFF2-40B4-BE49-F238E27FC236}">
                <a16:creationId xmlns:a16="http://schemas.microsoft.com/office/drawing/2014/main" id="{309CACC6-A88E-2345-9847-BF252628EE86}"/>
              </a:ext>
            </a:extLst>
          </p:cNvPr>
          <p:cNvSpPr>
            <a:spLocks noGrp="1"/>
          </p:cNvSpPr>
          <p:nvPr>
            <p:ph type="body" sz="quarter" idx="15" hasCustomPrompt="1"/>
          </p:nvPr>
        </p:nvSpPr>
        <p:spPr>
          <a:xfrm>
            <a:off x="7777499" y="3429000"/>
            <a:ext cx="2775172" cy="2381763"/>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24" name="Text Placeholder 20">
            <a:extLst>
              <a:ext uri="{FF2B5EF4-FFF2-40B4-BE49-F238E27FC236}">
                <a16:creationId xmlns:a16="http://schemas.microsoft.com/office/drawing/2014/main" id="{7D958D40-0F4F-7542-BE92-1BE55F1AAAC6}"/>
              </a:ext>
            </a:extLst>
          </p:cNvPr>
          <p:cNvSpPr>
            <a:spLocks noGrp="1"/>
          </p:cNvSpPr>
          <p:nvPr>
            <p:ph type="body" sz="quarter" idx="16" hasCustomPrompt="1"/>
          </p:nvPr>
        </p:nvSpPr>
        <p:spPr>
          <a:xfrm>
            <a:off x="1401414" y="2711257"/>
            <a:ext cx="9151258" cy="508000"/>
          </a:xfrm>
        </p:spPr>
        <p:txBody>
          <a:bodyPr/>
          <a:lstStyle>
            <a:lvl1pPr>
              <a:buNone/>
              <a:defRPr>
                <a:solidFill>
                  <a:srgbClr val="2DB035"/>
                </a:solidFill>
              </a:defRPr>
            </a:lvl1pPr>
          </a:lstStyle>
          <a:p>
            <a:pPr lvl="0"/>
            <a:r>
              <a:rPr lang="en-US" dirty="0"/>
              <a:t>Title</a:t>
            </a:r>
          </a:p>
        </p:txBody>
      </p:sp>
      <p:pic>
        <p:nvPicPr>
          <p:cNvPr id="14" name="Picture 13" descr="A picture containing text, clipart&#10;&#10;Description automatically generated">
            <a:extLst>
              <a:ext uri="{FF2B5EF4-FFF2-40B4-BE49-F238E27FC236}">
                <a16:creationId xmlns:a16="http://schemas.microsoft.com/office/drawing/2014/main" id="{7C24F58A-AB7B-2E40-8692-5F083A05F1D7}"/>
              </a:ext>
            </a:extLst>
          </p:cNvPr>
          <p:cNvPicPr>
            <a:picLocks noChangeAspect="1"/>
          </p:cNvPicPr>
          <p:nvPr userDrawn="1"/>
        </p:nvPicPr>
        <p:blipFill>
          <a:blip r:embed="rId5"/>
          <a:stretch>
            <a:fillRect/>
          </a:stretch>
        </p:blipFill>
        <p:spPr>
          <a:xfrm>
            <a:off x="10133703" y="6325250"/>
            <a:ext cx="1738361" cy="194422"/>
          </a:xfrm>
          <a:prstGeom prst="rect">
            <a:avLst/>
          </a:prstGeom>
        </p:spPr>
      </p:pic>
      <p:sp>
        <p:nvSpPr>
          <p:cNvPr id="15" name="Title 6">
            <a:extLst>
              <a:ext uri="{FF2B5EF4-FFF2-40B4-BE49-F238E27FC236}">
                <a16:creationId xmlns:a16="http://schemas.microsoft.com/office/drawing/2014/main" id="{C1444DD0-325B-8403-4E9B-100213A017CF}"/>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6" name="Text Placeholder 16">
            <a:extLst>
              <a:ext uri="{FF2B5EF4-FFF2-40B4-BE49-F238E27FC236}">
                <a16:creationId xmlns:a16="http://schemas.microsoft.com/office/drawing/2014/main" id="{0E08D55F-681F-3E29-925D-692C992E851D}"/>
              </a:ext>
            </a:extLst>
          </p:cNvPr>
          <p:cNvSpPr>
            <a:spLocks noGrp="1"/>
          </p:cNvSpPr>
          <p:nvPr>
            <p:ph type="body" sz="quarter" idx="17"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41218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ide_4 Boxes ">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7254" y="5705911"/>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721" y="3392021"/>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9951" y="4362199"/>
            <a:ext cx="294449" cy="294449"/>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0817883" y="4273115"/>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75427" y="5208452"/>
            <a:ext cx="208534" cy="208534"/>
          </a:xfrm>
          <a:prstGeom prst="rect">
            <a:avLst/>
          </a:prstGeom>
        </p:spPr>
      </p:pic>
      <p:pic>
        <p:nvPicPr>
          <p:cNvPr id="49" name="Picture 48">
            <a:extLst>
              <a:ext uri="{FF2B5EF4-FFF2-40B4-BE49-F238E27FC236}">
                <a16:creationId xmlns:a16="http://schemas.microsoft.com/office/drawing/2014/main" id="{8BB34A7D-4483-F347-9DF3-4A70481D4E96}"/>
              </a:ext>
            </a:extLst>
          </p:cNvPr>
          <p:cNvPicPr>
            <a:picLocks noChangeAspect="1"/>
          </p:cNvPicPr>
          <p:nvPr userDrawn="1"/>
        </p:nvPicPr>
        <p:blipFill>
          <a:blip r:embed="rId4"/>
          <a:stretch>
            <a:fillRect/>
          </a:stretch>
        </p:blipFill>
        <p:spPr>
          <a:xfrm>
            <a:off x="1185423" y="3982169"/>
            <a:ext cx="380030" cy="380030"/>
          </a:xfrm>
          <a:prstGeom prst="rect">
            <a:avLst/>
          </a:prstGeom>
        </p:spPr>
      </p:pic>
      <p:sp>
        <p:nvSpPr>
          <p:cNvPr id="29" name="Text Placeholder 20">
            <a:extLst>
              <a:ext uri="{FF2B5EF4-FFF2-40B4-BE49-F238E27FC236}">
                <a16:creationId xmlns:a16="http://schemas.microsoft.com/office/drawing/2014/main" id="{0357DBC6-2883-0D4A-8D84-846561AC6842}"/>
              </a:ext>
            </a:extLst>
          </p:cNvPr>
          <p:cNvSpPr>
            <a:spLocks noGrp="1"/>
          </p:cNvSpPr>
          <p:nvPr>
            <p:ph type="body" sz="quarter" idx="13" hasCustomPrompt="1"/>
          </p:nvPr>
        </p:nvSpPr>
        <p:spPr>
          <a:xfrm>
            <a:off x="2092522" y="2265197"/>
            <a:ext cx="3808767" cy="1488829"/>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34" name="Text Placeholder 20">
            <a:extLst>
              <a:ext uri="{FF2B5EF4-FFF2-40B4-BE49-F238E27FC236}">
                <a16:creationId xmlns:a16="http://schemas.microsoft.com/office/drawing/2014/main" id="{B9237F98-E088-5B4A-9828-003C479E43FF}"/>
              </a:ext>
            </a:extLst>
          </p:cNvPr>
          <p:cNvSpPr>
            <a:spLocks noGrp="1"/>
          </p:cNvSpPr>
          <p:nvPr>
            <p:ph type="body" sz="quarter" idx="14" hasCustomPrompt="1"/>
          </p:nvPr>
        </p:nvSpPr>
        <p:spPr>
          <a:xfrm>
            <a:off x="6183818" y="2265196"/>
            <a:ext cx="3808767" cy="1488829"/>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35" name="Text Placeholder 20">
            <a:extLst>
              <a:ext uri="{FF2B5EF4-FFF2-40B4-BE49-F238E27FC236}">
                <a16:creationId xmlns:a16="http://schemas.microsoft.com/office/drawing/2014/main" id="{0FD9D396-FD81-7A41-BD9D-96A50B732BA3}"/>
              </a:ext>
            </a:extLst>
          </p:cNvPr>
          <p:cNvSpPr>
            <a:spLocks noGrp="1"/>
          </p:cNvSpPr>
          <p:nvPr>
            <p:ph type="body" sz="quarter" idx="15" hasCustomPrompt="1"/>
          </p:nvPr>
        </p:nvSpPr>
        <p:spPr>
          <a:xfrm>
            <a:off x="2092522" y="3982169"/>
            <a:ext cx="3808767" cy="1920698"/>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36" name="Text Placeholder 20">
            <a:extLst>
              <a:ext uri="{FF2B5EF4-FFF2-40B4-BE49-F238E27FC236}">
                <a16:creationId xmlns:a16="http://schemas.microsoft.com/office/drawing/2014/main" id="{A688C742-02C7-C346-9FE7-454F42BF3464}"/>
              </a:ext>
            </a:extLst>
          </p:cNvPr>
          <p:cNvSpPr>
            <a:spLocks noGrp="1"/>
          </p:cNvSpPr>
          <p:nvPr>
            <p:ph type="body" sz="quarter" idx="16" hasCustomPrompt="1"/>
          </p:nvPr>
        </p:nvSpPr>
        <p:spPr>
          <a:xfrm>
            <a:off x="6183818" y="3982168"/>
            <a:ext cx="3808767" cy="1920698"/>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pic>
        <p:nvPicPr>
          <p:cNvPr id="14" name="Picture 13" descr="A picture containing text, clipart&#10;&#10;Description automatically generated">
            <a:extLst>
              <a:ext uri="{FF2B5EF4-FFF2-40B4-BE49-F238E27FC236}">
                <a16:creationId xmlns:a16="http://schemas.microsoft.com/office/drawing/2014/main" id="{BC945ECD-0F64-29F0-ED98-B4430B4949E3}"/>
              </a:ext>
            </a:extLst>
          </p:cNvPr>
          <p:cNvPicPr>
            <a:picLocks noChangeAspect="1"/>
          </p:cNvPicPr>
          <p:nvPr userDrawn="1"/>
        </p:nvPicPr>
        <p:blipFill>
          <a:blip r:embed="rId5"/>
          <a:stretch>
            <a:fillRect/>
          </a:stretch>
        </p:blipFill>
        <p:spPr>
          <a:xfrm>
            <a:off x="10133703" y="6325250"/>
            <a:ext cx="1738361" cy="194422"/>
          </a:xfrm>
          <a:prstGeom prst="rect">
            <a:avLst/>
          </a:prstGeom>
        </p:spPr>
      </p:pic>
      <p:sp>
        <p:nvSpPr>
          <p:cNvPr id="15" name="Title 6">
            <a:extLst>
              <a:ext uri="{FF2B5EF4-FFF2-40B4-BE49-F238E27FC236}">
                <a16:creationId xmlns:a16="http://schemas.microsoft.com/office/drawing/2014/main" id="{A592A71D-749B-D2F9-4AE8-129D07529716}"/>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6" name="Text Placeholder 16">
            <a:extLst>
              <a:ext uri="{FF2B5EF4-FFF2-40B4-BE49-F238E27FC236}">
                <a16:creationId xmlns:a16="http://schemas.microsoft.com/office/drawing/2014/main" id="{8B4FC914-E0CB-4184-29B5-506EF9A829FC}"/>
              </a:ext>
            </a:extLst>
          </p:cNvPr>
          <p:cNvSpPr>
            <a:spLocks noGrp="1"/>
          </p:cNvSpPr>
          <p:nvPr>
            <p:ph type="body" sz="quarter" idx="17"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398843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side_6 Boxes ">
    <p:spTree>
      <p:nvGrpSpPr>
        <p:cNvPr id="1" name=""/>
        <p:cNvGrpSpPr/>
        <p:nvPr/>
      </p:nvGrpSpPr>
      <p:grpSpPr>
        <a:xfrm>
          <a:off x="0" y="0"/>
          <a:ext cx="0" cy="0"/>
          <a:chOff x="0" y="0"/>
          <a:chExt cx="0" cy="0"/>
        </a:xfrm>
      </p:grpSpPr>
      <p:pic>
        <p:nvPicPr>
          <p:cNvPr id="3" name="Picture 2" descr="Arrow&#10;&#10;Description automatically generated with medium confidence">
            <a:extLst>
              <a:ext uri="{FF2B5EF4-FFF2-40B4-BE49-F238E27FC236}">
                <a16:creationId xmlns:a16="http://schemas.microsoft.com/office/drawing/2014/main" id="{4524A909-CFAC-07F3-9DF0-C5AC6A362B0A}"/>
              </a:ext>
            </a:extLst>
          </p:cNvPr>
          <p:cNvPicPr>
            <a:picLocks noChangeAspect="1"/>
          </p:cNvPicPr>
          <p:nvPr userDrawn="1"/>
        </p:nvPicPr>
        <p:blipFill>
          <a:blip r:embed="rId2"/>
          <a:stretch>
            <a:fillRect/>
          </a:stretch>
        </p:blipFill>
        <p:spPr>
          <a:xfrm>
            <a:off x="-799" y="4635500"/>
            <a:ext cx="1790700" cy="2222500"/>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88898" y="5238606"/>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551" y="2605091"/>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64286" y="5373919"/>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938807" y="4576318"/>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0480898" y="1849584"/>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0290883" y="3656581"/>
            <a:ext cx="380030" cy="380030"/>
          </a:xfrm>
          <a:prstGeom prst="rect">
            <a:avLst/>
          </a:prstGeom>
        </p:spPr>
      </p:pic>
      <p:sp>
        <p:nvSpPr>
          <p:cNvPr id="22" name="Text Placeholder 20">
            <a:extLst>
              <a:ext uri="{FF2B5EF4-FFF2-40B4-BE49-F238E27FC236}">
                <a16:creationId xmlns:a16="http://schemas.microsoft.com/office/drawing/2014/main" id="{CE3F001A-110D-454C-A650-3F9A0FB75ACB}"/>
              </a:ext>
            </a:extLst>
          </p:cNvPr>
          <p:cNvSpPr>
            <a:spLocks noGrp="1"/>
          </p:cNvSpPr>
          <p:nvPr>
            <p:ph type="body" sz="quarter" idx="19" hasCustomPrompt="1"/>
          </p:nvPr>
        </p:nvSpPr>
        <p:spPr>
          <a:xfrm>
            <a:off x="2253049" y="1946299"/>
            <a:ext cx="3584729" cy="1059401"/>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25" name="Text Placeholder 20">
            <a:extLst>
              <a:ext uri="{FF2B5EF4-FFF2-40B4-BE49-F238E27FC236}">
                <a16:creationId xmlns:a16="http://schemas.microsoft.com/office/drawing/2014/main" id="{81FBB74C-8C2B-0C43-B496-33AB05858CB0}"/>
              </a:ext>
            </a:extLst>
          </p:cNvPr>
          <p:cNvSpPr>
            <a:spLocks noGrp="1"/>
          </p:cNvSpPr>
          <p:nvPr>
            <p:ph type="body" sz="quarter" idx="20" hasCustomPrompt="1"/>
          </p:nvPr>
        </p:nvSpPr>
        <p:spPr>
          <a:xfrm>
            <a:off x="2253049" y="3342421"/>
            <a:ext cx="3584729" cy="1059401"/>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29" name="Text Placeholder 20">
            <a:extLst>
              <a:ext uri="{FF2B5EF4-FFF2-40B4-BE49-F238E27FC236}">
                <a16:creationId xmlns:a16="http://schemas.microsoft.com/office/drawing/2014/main" id="{E9152065-0E9C-2B4B-9804-8B38C2CA6A5C}"/>
              </a:ext>
            </a:extLst>
          </p:cNvPr>
          <p:cNvSpPr>
            <a:spLocks noGrp="1"/>
          </p:cNvSpPr>
          <p:nvPr>
            <p:ph type="body" sz="quarter" idx="21" hasCustomPrompt="1"/>
          </p:nvPr>
        </p:nvSpPr>
        <p:spPr>
          <a:xfrm>
            <a:off x="2253049" y="4708905"/>
            <a:ext cx="3584729" cy="1059401"/>
          </a:xfrm>
          <a:prstGeom prst="roundRect">
            <a:avLst/>
          </a:prstGeom>
          <a:solidFill>
            <a:srgbClr val="81D086"/>
          </a:solidFill>
        </p:spPr>
        <p:txBody>
          <a:bodyPr>
            <a:normAutofit/>
          </a:bodyPr>
          <a:lstStyle>
            <a:lvl1pPr algn="ctr">
              <a:buNone/>
              <a:defRPr sz="2200">
                <a:solidFill>
                  <a:schemeClr val="tx1"/>
                </a:solidFill>
              </a:defRPr>
            </a:lvl1pPr>
          </a:lstStyle>
          <a:p>
            <a:pPr lvl="0"/>
            <a:r>
              <a:rPr lang="en-US" dirty="0"/>
              <a:t>Feature</a:t>
            </a:r>
          </a:p>
        </p:txBody>
      </p:sp>
      <p:sp>
        <p:nvSpPr>
          <p:cNvPr id="35" name="Text Placeholder 20">
            <a:extLst>
              <a:ext uri="{FF2B5EF4-FFF2-40B4-BE49-F238E27FC236}">
                <a16:creationId xmlns:a16="http://schemas.microsoft.com/office/drawing/2014/main" id="{108A8494-08AF-F34B-8E7D-BDE548791ECB}"/>
              </a:ext>
            </a:extLst>
          </p:cNvPr>
          <p:cNvSpPr>
            <a:spLocks noGrp="1"/>
          </p:cNvSpPr>
          <p:nvPr>
            <p:ph type="body" sz="quarter" idx="22" hasCustomPrompt="1"/>
          </p:nvPr>
        </p:nvSpPr>
        <p:spPr>
          <a:xfrm>
            <a:off x="6096000" y="1946299"/>
            <a:ext cx="3584729" cy="1059401"/>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37" name="Text Placeholder 20">
            <a:extLst>
              <a:ext uri="{FF2B5EF4-FFF2-40B4-BE49-F238E27FC236}">
                <a16:creationId xmlns:a16="http://schemas.microsoft.com/office/drawing/2014/main" id="{DA271234-DD39-AC4E-B33C-8F8AFAACAFF8}"/>
              </a:ext>
            </a:extLst>
          </p:cNvPr>
          <p:cNvSpPr>
            <a:spLocks noGrp="1"/>
          </p:cNvSpPr>
          <p:nvPr>
            <p:ph type="body" sz="quarter" idx="23" hasCustomPrompt="1"/>
          </p:nvPr>
        </p:nvSpPr>
        <p:spPr>
          <a:xfrm>
            <a:off x="6096000" y="3342421"/>
            <a:ext cx="3584729" cy="1059401"/>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sp>
        <p:nvSpPr>
          <p:cNvPr id="38" name="Text Placeholder 20">
            <a:extLst>
              <a:ext uri="{FF2B5EF4-FFF2-40B4-BE49-F238E27FC236}">
                <a16:creationId xmlns:a16="http://schemas.microsoft.com/office/drawing/2014/main" id="{8E1F2D58-83FC-1841-AB26-63B2842CA19E}"/>
              </a:ext>
            </a:extLst>
          </p:cNvPr>
          <p:cNvSpPr>
            <a:spLocks noGrp="1"/>
          </p:cNvSpPr>
          <p:nvPr>
            <p:ph type="body" sz="quarter" idx="24" hasCustomPrompt="1"/>
          </p:nvPr>
        </p:nvSpPr>
        <p:spPr>
          <a:xfrm>
            <a:off x="6096000" y="4708905"/>
            <a:ext cx="3584729" cy="1059401"/>
          </a:xfrm>
          <a:prstGeom prst="roundRect">
            <a:avLst/>
          </a:prstGeom>
          <a:solidFill>
            <a:srgbClr val="CAEBCC"/>
          </a:solidFill>
        </p:spPr>
        <p:txBody>
          <a:bodyPr>
            <a:normAutofit/>
          </a:bodyPr>
          <a:lstStyle>
            <a:lvl1pPr algn="ctr">
              <a:buNone/>
              <a:defRPr sz="2200">
                <a:solidFill>
                  <a:schemeClr val="tx1"/>
                </a:solidFill>
              </a:defRPr>
            </a:lvl1pPr>
          </a:lstStyle>
          <a:p>
            <a:pPr lvl="0"/>
            <a:r>
              <a:rPr lang="en-US" dirty="0"/>
              <a:t>Feature</a:t>
            </a:r>
          </a:p>
        </p:txBody>
      </p:sp>
      <p:pic>
        <p:nvPicPr>
          <p:cNvPr id="16" name="Picture 15" descr="A picture containing text, clipart&#10;&#10;Description automatically generated">
            <a:extLst>
              <a:ext uri="{FF2B5EF4-FFF2-40B4-BE49-F238E27FC236}">
                <a16:creationId xmlns:a16="http://schemas.microsoft.com/office/drawing/2014/main" id="{7A19C256-EABF-754C-84B2-2CFA3C9FD2B0}"/>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3289153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ide_6 Boxes 2">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3221568"/>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29" name="Text Placeholder 20">
            <a:extLst>
              <a:ext uri="{FF2B5EF4-FFF2-40B4-BE49-F238E27FC236}">
                <a16:creationId xmlns:a16="http://schemas.microsoft.com/office/drawing/2014/main" id="{0BEAC342-6356-C249-BF52-8F2CD5BA6E31}"/>
              </a:ext>
            </a:extLst>
          </p:cNvPr>
          <p:cNvSpPr>
            <a:spLocks noGrp="1"/>
          </p:cNvSpPr>
          <p:nvPr>
            <p:ph type="body" sz="quarter" idx="13" hasCustomPrompt="1"/>
          </p:nvPr>
        </p:nvSpPr>
        <p:spPr>
          <a:xfrm>
            <a:off x="1416986" y="2342608"/>
            <a:ext cx="2775172" cy="1846350"/>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0" name="Text Placeholder 20">
            <a:extLst>
              <a:ext uri="{FF2B5EF4-FFF2-40B4-BE49-F238E27FC236}">
                <a16:creationId xmlns:a16="http://schemas.microsoft.com/office/drawing/2014/main" id="{F91250F5-09FD-4448-803E-C5D36B86231C}"/>
              </a:ext>
            </a:extLst>
          </p:cNvPr>
          <p:cNvSpPr>
            <a:spLocks noGrp="1"/>
          </p:cNvSpPr>
          <p:nvPr>
            <p:ph type="body" sz="quarter" idx="16" hasCustomPrompt="1"/>
          </p:nvPr>
        </p:nvSpPr>
        <p:spPr>
          <a:xfrm>
            <a:off x="4357893" y="2342608"/>
            <a:ext cx="3332109" cy="1846350"/>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1" name="Text Placeholder 20">
            <a:extLst>
              <a:ext uri="{FF2B5EF4-FFF2-40B4-BE49-F238E27FC236}">
                <a16:creationId xmlns:a16="http://schemas.microsoft.com/office/drawing/2014/main" id="{6AC836D7-A15E-5646-AC10-1BF7CDFD6E42}"/>
              </a:ext>
            </a:extLst>
          </p:cNvPr>
          <p:cNvSpPr>
            <a:spLocks noGrp="1"/>
          </p:cNvSpPr>
          <p:nvPr>
            <p:ph type="body" sz="quarter" idx="17" hasCustomPrompt="1"/>
          </p:nvPr>
        </p:nvSpPr>
        <p:spPr>
          <a:xfrm>
            <a:off x="7842499" y="2337353"/>
            <a:ext cx="2832133" cy="1816408"/>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2" name="Text Placeholder 20">
            <a:extLst>
              <a:ext uri="{FF2B5EF4-FFF2-40B4-BE49-F238E27FC236}">
                <a16:creationId xmlns:a16="http://schemas.microsoft.com/office/drawing/2014/main" id="{E3B229FA-0743-CE41-808F-7C70F6440062}"/>
              </a:ext>
            </a:extLst>
          </p:cNvPr>
          <p:cNvSpPr>
            <a:spLocks noGrp="1"/>
          </p:cNvSpPr>
          <p:nvPr>
            <p:ph type="body" sz="quarter" idx="18" hasCustomPrompt="1"/>
          </p:nvPr>
        </p:nvSpPr>
        <p:spPr>
          <a:xfrm>
            <a:off x="1429343" y="4325412"/>
            <a:ext cx="2775172" cy="1516446"/>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3" name="Text Placeholder 20">
            <a:extLst>
              <a:ext uri="{FF2B5EF4-FFF2-40B4-BE49-F238E27FC236}">
                <a16:creationId xmlns:a16="http://schemas.microsoft.com/office/drawing/2014/main" id="{94EB8425-9916-4F47-A9DE-02CA72A05FBD}"/>
              </a:ext>
            </a:extLst>
          </p:cNvPr>
          <p:cNvSpPr>
            <a:spLocks noGrp="1"/>
          </p:cNvSpPr>
          <p:nvPr>
            <p:ph type="body" sz="quarter" idx="19" hasCustomPrompt="1"/>
          </p:nvPr>
        </p:nvSpPr>
        <p:spPr>
          <a:xfrm>
            <a:off x="4370250" y="4325412"/>
            <a:ext cx="3332109" cy="1516446"/>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sp>
        <p:nvSpPr>
          <p:cNvPr id="34" name="Text Placeholder 20">
            <a:extLst>
              <a:ext uri="{FF2B5EF4-FFF2-40B4-BE49-F238E27FC236}">
                <a16:creationId xmlns:a16="http://schemas.microsoft.com/office/drawing/2014/main" id="{FDB30D4E-D37B-8E44-A628-E927FA10E6C4}"/>
              </a:ext>
            </a:extLst>
          </p:cNvPr>
          <p:cNvSpPr>
            <a:spLocks noGrp="1"/>
          </p:cNvSpPr>
          <p:nvPr>
            <p:ph type="body" sz="quarter" idx="20" hasCustomPrompt="1"/>
          </p:nvPr>
        </p:nvSpPr>
        <p:spPr>
          <a:xfrm>
            <a:off x="7854856" y="4325412"/>
            <a:ext cx="2832133" cy="1516446"/>
          </a:xfrm>
          <a:prstGeom prst="roundRect">
            <a:avLst/>
          </a:prstGeom>
          <a:solidFill>
            <a:srgbClr val="CAEBCC"/>
          </a:solidFill>
        </p:spPr>
        <p:txBody>
          <a:bodyPr>
            <a:normAutofit/>
          </a:bodyPr>
          <a:lstStyle>
            <a:lvl1pPr algn="ctr">
              <a:buNone/>
              <a:defRPr sz="1800">
                <a:solidFill>
                  <a:schemeClr val="tx1"/>
                </a:solidFill>
              </a:defRPr>
            </a:lvl1pPr>
          </a:lstStyle>
          <a:p>
            <a:pPr lvl="0"/>
            <a:r>
              <a:rPr lang="en-US" dirty="0"/>
              <a:t>Feature</a:t>
            </a:r>
          </a:p>
        </p:txBody>
      </p:sp>
      <p:pic>
        <p:nvPicPr>
          <p:cNvPr id="16" name="Picture 15" descr="A picture containing text, clipart&#10;&#10;Description automatically generated">
            <a:extLst>
              <a:ext uri="{FF2B5EF4-FFF2-40B4-BE49-F238E27FC236}">
                <a16:creationId xmlns:a16="http://schemas.microsoft.com/office/drawing/2014/main" id="{CD838828-30E6-1044-AD1A-517C743CD5DF}"/>
              </a:ext>
            </a:extLst>
          </p:cNvPr>
          <p:cNvPicPr>
            <a:picLocks noChangeAspect="1"/>
          </p:cNvPicPr>
          <p:nvPr userDrawn="1"/>
        </p:nvPicPr>
        <p:blipFill>
          <a:blip r:embed="rId5"/>
          <a:stretch>
            <a:fillRect/>
          </a:stretch>
        </p:blipFill>
        <p:spPr>
          <a:xfrm>
            <a:off x="10133703" y="6325250"/>
            <a:ext cx="1738361" cy="194422"/>
          </a:xfrm>
          <a:prstGeom prst="rect">
            <a:avLst/>
          </a:prstGeom>
        </p:spPr>
      </p:pic>
      <p:sp>
        <p:nvSpPr>
          <p:cNvPr id="18" name="Title 6">
            <a:extLst>
              <a:ext uri="{FF2B5EF4-FFF2-40B4-BE49-F238E27FC236}">
                <a16:creationId xmlns:a16="http://schemas.microsoft.com/office/drawing/2014/main" id="{53E64280-056C-A2B5-D303-396B2D64D4FE}"/>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9" name="Text Placeholder 16">
            <a:extLst>
              <a:ext uri="{FF2B5EF4-FFF2-40B4-BE49-F238E27FC236}">
                <a16:creationId xmlns:a16="http://schemas.microsoft.com/office/drawing/2014/main" id="{B487D9EC-47A3-1608-858E-CC838DB2C292}"/>
              </a:ext>
            </a:extLst>
          </p:cNvPr>
          <p:cNvSpPr>
            <a:spLocks noGrp="1"/>
          </p:cNvSpPr>
          <p:nvPr>
            <p:ph type="body" sz="quarter" idx="21"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2890496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side_8 Boxes ">
    <p:spTree>
      <p:nvGrpSpPr>
        <p:cNvPr id="1" name=""/>
        <p:cNvGrpSpPr/>
        <p:nvPr/>
      </p:nvGrpSpPr>
      <p:grpSpPr>
        <a:xfrm>
          <a:off x="0" y="0"/>
          <a:ext cx="0" cy="0"/>
          <a:chOff x="0" y="0"/>
          <a:chExt cx="0" cy="0"/>
        </a:xfrm>
      </p:grpSpPr>
      <p:pic>
        <p:nvPicPr>
          <p:cNvPr id="30" name="Picture 29" descr="Arrow&#10;&#10;Description automatically generated with medium confidence">
            <a:extLst>
              <a:ext uri="{FF2B5EF4-FFF2-40B4-BE49-F238E27FC236}">
                <a16:creationId xmlns:a16="http://schemas.microsoft.com/office/drawing/2014/main" id="{5D4DF4B5-F32A-404A-BD67-1A9D4D7C46B5}"/>
              </a:ext>
            </a:extLst>
          </p:cNvPr>
          <p:cNvPicPr>
            <a:picLocks noChangeAspect="1"/>
          </p:cNvPicPr>
          <p:nvPr userDrawn="1"/>
        </p:nvPicPr>
        <p:blipFill>
          <a:blip r:embed="rId2"/>
          <a:stretch>
            <a:fillRect/>
          </a:stretch>
        </p:blipFill>
        <p:spPr>
          <a:xfrm>
            <a:off x="-10524" y="4641597"/>
            <a:ext cx="1790700" cy="2222500"/>
          </a:xfrm>
          <a:prstGeom prst="rect">
            <a:avLst/>
          </a:prstGeom>
        </p:spPr>
      </p:pic>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5297" y="5124297"/>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9374" y="2598394"/>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01390" y="4977072"/>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1175911" y="4179471"/>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0650900" y="2454728"/>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1057105" y="3583479"/>
            <a:ext cx="380030" cy="38003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9D1DD880-1EBA-084C-810B-0A4E49A2431D}"/>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31" name="Text Placeholder 20">
            <a:extLst>
              <a:ext uri="{FF2B5EF4-FFF2-40B4-BE49-F238E27FC236}">
                <a16:creationId xmlns:a16="http://schemas.microsoft.com/office/drawing/2014/main" id="{442CEA4F-5C5A-ED75-83DA-3BDD16B48C99}"/>
              </a:ext>
            </a:extLst>
          </p:cNvPr>
          <p:cNvSpPr>
            <a:spLocks noGrp="1"/>
          </p:cNvSpPr>
          <p:nvPr>
            <p:ph type="body" sz="quarter" idx="21" hasCustomPrompt="1"/>
          </p:nvPr>
        </p:nvSpPr>
        <p:spPr>
          <a:xfrm>
            <a:off x="6079392" y="1810856"/>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32" name="Text Placeholder 20">
            <a:extLst>
              <a:ext uri="{FF2B5EF4-FFF2-40B4-BE49-F238E27FC236}">
                <a16:creationId xmlns:a16="http://schemas.microsoft.com/office/drawing/2014/main" id="{05DB1005-E7B2-93E6-4255-BCC497F18433}"/>
              </a:ext>
            </a:extLst>
          </p:cNvPr>
          <p:cNvSpPr>
            <a:spLocks noGrp="1"/>
          </p:cNvSpPr>
          <p:nvPr>
            <p:ph type="body" sz="quarter" idx="22" hasCustomPrompt="1"/>
          </p:nvPr>
        </p:nvSpPr>
        <p:spPr>
          <a:xfrm>
            <a:off x="6079392" y="2868083"/>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33" name="Text Placeholder 20">
            <a:extLst>
              <a:ext uri="{FF2B5EF4-FFF2-40B4-BE49-F238E27FC236}">
                <a16:creationId xmlns:a16="http://schemas.microsoft.com/office/drawing/2014/main" id="{E817411A-4877-ED0C-F93C-533BDB4D3F19}"/>
              </a:ext>
            </a:extLst>
          </p:cNvPr>
          <p:cNvSpPr>
            <a:spLocks noGrp="1"/>
          </p:cNvSpPr>
          <p:nvPr>
            <p:ph type="body" sz="quarter" idx="23" hasCustomPrompt="1"/>
          </p:nvPr>
        </p:nvSpPr>
        <p:spPr>
          <a:xfrm>
            <a:off x="6079392" y="3925310"/>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39" name="Text Placeholder 20">
            <a:extLst>
              <a:ext uri="{FF2B5EF4-FFF2-40B4-BE49-F238E27FC236}">
                <a16:creationId xmlns:a16="http://schemas.microsoft.com/office/drawing/2014/main" id="{259AA800-D798-A672-9989-170AD6DD4A95}"/>
              </a:ext>
            </a:extLst>
          </p:cNvPr>
          <p:cNvSpPr>
            <a:spLocks noGrp="1"/>
          </p:cNvSpPr>
          <p:nvPr>
            <p:ph type="body" sz="quarter" idx="24" hasCustomPrompt="1"/>
          </p:nvPr>
        </p:nvSpPr>
        <p:spPr>
          <a:xfrm>
            <a:off x="6079392" y="4982537"/>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0" name="Text Placeholder 20">
            <a:extLst>
              <a:ext uri="{FF2B5EF4-FFF2-40B4-BE49-F238E27FC236}">
                <a16:creationId xmlns:a16="http://schemas.microsoft.com/office/drawing/2014/main" id="{3AC03EB5-EB85-8268-1418-1838FAD6D8ED}"/>
              </a:ext>
            </a:extLst>
          </p:cNvPr>
          <p:cNvSpPr>
            <a:spLocks noGrp="1"/>
          </p:cNvSpPr>
          <p:nvPr>
            <p:ph type="body" sz="quarter" idx="25" hasCustomPrompt="1"/>
          </p:nvPr>
        </p:nvSpPr>
        <p:spPr>
          <a:xfrm>
            <a:off x="2810412" y="1810856"/>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1" name="Text Placeholder 20">
            <a:extLst>
              <a:ext uri="{FF2B5EF4-FFF2-40B4-BE49-F238E27FC236}">
                <a16:creationId xmlns:a16="http://schemas.microsoft.com/office/drawing/2014/main" id="{C22C97A3-2B44-1609-36C8-AB9FE32F1BF5}"/>
              </a:ext>
            </a:extLst>
          </p:cNvPr>
          <p:cNvSpPr>
            <a:spLocks noGrp="1"/>
          </p:cNvSpPr>
          <p:nvPr>
            <p:ph type="body" sz="quarter" idx="26" hasCustomPrompt="1"/>
          </p:nvPr>
        </p:nvSpPr>
        <p:spPr>
          <a:xfrm>
            <a:off x="2810412" y="2868083"/>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2" name="Text Placeholder 20">
            <a:extLst>
              <a:ext uri="{FF2B5EF4-FFF2-40B4-BE49-F238E27FC236}">
                <a16:creationId xmlns:a16="http://schemas.microsoft.com/office/drawing/2014/main" id="{6CE4CD3C-0AA9-0C75-2E25-215492D588B8}"/>
              </a:ext>
            </a:extLst>
          </p:cNvPr>
          <p:cNvSpPr>
            <a:spLocks noGrp="1"/>
          </p:cNvSpPr>
          <p:nvPr>
            <p:ph type="body" sz="quarter" idx="27" hasCustomPrompt="1"/>
          </p:nvPr>
        </p:nvSpPr>
        <p:spPr>
          <a:xfrm>
            <a:off x="2810412" y="3925310"/>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43" name="Text Placeholder 20">
            <a:extLst>
              <a:ext uri="{FF2B5EF4-FFF2-40B4-BE49-F238E27FC236}">
                <a16:creationId xmlns:a16="http://schemas.microsoft.com/office/drawing/2014/main" id="{3261F0CC-D967-1A62-DF66-F2D353847C5A}"/>
              </a:ext>
            </a:extLst>
          </p:cNvPr>
          <p:cNvSpPr>
            <a:spLocks noGrp="1"/>
          </p:cNvSpPr>
          <p:nvPr>
            <p:ph type="body" sz="quarter" idx="28" hasCustomPrompt="1"/>
          </p:nvPr>
        </p:nvSpPr>
        <p:spPr>
          <a:xfrm>
            <a:off x="2810412" y="4982537"/>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44" name="Title 6">
            <a:extLst>
              <a:ext uri="{FF2B5EF4-FFF2-40B4-BE49-F238E27FC236}">
                <a16:creationId xmlns:a16="http://schemas.microsoft.com/office/drawing/2014/main" id="{68095265-1E91-A0DA-E37D-A2BFE40E0003}"/>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45" name="Text Placeholder 16">
            <a:extLst>
              <a:ext uri="{FF2B5EF4-FFF2-40B4-BE49-F238E27FC236}">
                <a16:creationId xmlns:a16="http://schemas.microsoft.com/office/drawing/2014/main" id="{AAD5913B-6A9F-C21A-6E50-5BF2BE06226D}"/>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3201346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ide_Team Cards_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F7B2333-ADC8-00CD-3A00-3D8E9B81FB3A}"/>
              </a:ext>
            </a:extLst>
          </p:cNvPr>
          <p:cNvGrpSpPr/>
          <p:nvPr userDrawn="1"/>
        </p:nvGrpSpPr>
        <p:grpSpPr>
          <a:xfrm>
            <a:off x="1720579" y="2298725"/>
            <a:ext cx="3688651" cy="1501727"/>
            <a:chOff x="1720579" y="2537718"/>
            <a:chExt cx="3688651" cy="1501727"/>
          </a:xfrm>
        </p:grpSpPr>
        <p:grpSp>
          <p:nvGrpSpPr>
            <p:cNvPr id="3" name="Group 2">
              <a:extLst>
                <a:ext uri="{FF2B5EF4-FFF2-40B4-BE49-F238E27FC236}">
                  <a16:creationId xmlns:a16="http://schemas.microsoft.com/office/drawing/2014/main" id="{D57A8BBC-9F53-D24D-859B-5008E57C7EE6}"/>
                </a:ext>
              </a:extLst>
            </p:cNvPr>
            <p:cNvGrpSpPr/>
            <p:nvPr userDrawn="1"/>
          </p:nvGrpSpPr>
          <p:grpSpPr>
            <a:xfrm>
              <a:off x="1720579" y="2537718"/>
              <a:ext cx="3545213" cy="1501727"/>
              <a:chOff x="2151670" y="2537718"/>
              <a:chExt cx="3545213" cy="1501727"/>
            </a:xfrm>
          </p:grpSpPr>
          <p:sp>
            <p:nvSpPr>
              <p:cNvPr id="8" name="Rounded Rectangle 7">
                <a:extLst>
                  <a:ext uri="{FF2B5EF4-FFF2-40B4-BE49-F238E27FC236}">
                    <a16:creationId xmlns:a16="http://schemas.microsoft.com/office/drawing/2014/main" id="{8D10C052-B34D-B046-96FC-C5F040F5FB0A}"/>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2" name="Picture 1">
                <a:extLst>
                  <a:ext uri="{FF2B5EF4-FFF2-40B4-BE49-F238E27FC236}">
                    <a16:creationId xmlns:a16="http://schemas.microsoft.com/office/drawing/2014/main" id="{C0B5DD34-2D3D-6F42-B9FF-EB028F1217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39" name="Picture 38">
              <a:extLst>
                <a:ext uri="{FF2B5EF4-FFF2-40B4-BE49-F238E27FC236}">
                  <a16:creationId xmlns:a16="http://schemas.microsoft.com/office/drawing/2014/main" id="{CFF3D4E9-4A43-D4A0-3FF6-70DB7321A60F}"/>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4" name="Picture Placeholder 7">
            <a:extLst>
              <a:ext uri="{FF2B5EF4-FFF2-40B4-BE49-F238E27FC236}">
                <a16:creationId xmlns:a16="http://schemas.microsoft.com/office/drawing/2014/main" id="{791D2B86-82E8-7C43-84A2-3FD4AC9F8881}"/>
              </a:ext>
            </a:extLst>
          </p:cNvPr>
          <p:cNvSpPr>
            <a:spLocks noGrp="1"/>
          </p:cNvSpPr>
          <p:nvPr>
            <p:ph type="pic" sz="quarter" idx="15" hasCustomPrompt="1"/>
          </p:nvPr>
        </p:nvSpPr>
        <p:spPr>
          <a:xfrm>
            <a:off x="914400" y="2364347"/>
            <a:ext cx="1612358" cy="1612359"/>
          </a:xfrm>
          <a:prstGeom prst="ellipse">
            <a:avLst/>
          </a:prstGeom>
        </p:spPr>
        <p:txBody>
          <a:bodyPr>
            <a:normAutofit/>
          </a:bodyPr>
          <a:lstStyle>
            <a:lvl1pPr>
              <a:defRPr sz="1400"/>
            </a:lvl1pPr>
          </a:lstStyle>
          <a:p>
            <a:r>
              <a:rPr lang="en-MX" dirty="0"/>
              <a:t>Click to add picture</a:t>
            </a:r>
          </a:p>
        </p:txBody>
      </p:sp>
      <p:sp>
        <p:nvSpPr>
          <p:cNvPr id="18" name="Text Placeholder 17">
            <a:extLst>
              <a:ext uri="{FF2B5EF4-FFF2-40B4-BE49-F238E27FC236}">
                <a16:creationId xmlns:a16="http://schemas.microsoft.com/office/drawing/2014/main" id="{CDB095A6-0A3B-A44B-9725-D4EAAD943CC8}"/>
              </a:ext>
            </a:extLst>
          </p:cNvPr>
          <p:cNvSpPr>
            <a:spLocks noGrp="1"/>
          </p:cNvSpPr>
          <p:nvPr>
            <p:ph type="body" sz="quarter" idx="19" hasCustomPrompt="1"/>
          </p:nvPr>
        </p:nvSpPr>
        <p:spPr>
          <a:xfrm>
            <a:off x="2674938" y="2824882"/>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38" name="Picture 37" descr="A picture containing text, clipart&#10;&#10;Description automatically generated">
            <a:extLst>
              <a:ext uri="{FF2B5EF4-FFF2-40B4-BE49-F238E27FC236}">
                <a16:creationId xmlns:a16="http://schemas.microsoft.com/office/drawing/2014/main" id="{AD559372-A690-2648-AB8D-A40DD05B0802}"/>
              </a:ext>
            </a:extLst>
          </p:cNvPr>
          <p:cNvPicPr>
            <a:picLocks noChangeAspect="1"/>
          </p:cNvPicPr>
          <p:nvPr userDrawn="1"/>
        </p:nvPicPr>
        <p:blipFill>
          <a:blip r:embed="rId4"/>
          <a:stretch>
            <a:fillRect/>
          </a:stretch>
        </p:blipFill>
        <p:spPr>
          <a:xfrm>
            <a:off x="10133703" y="6325250"/>
            <a:ext cx="1738361" cy="194422"/>
          </a:xfrm>
          <a:prstGeom prst="rect">
            <a:avLst/>
          </a:prstGeom>
        </p:spPr>
      </p:pic>
      <p:grpSp>
        <p:nvGrpSpPr>
          <p:cNvPr id="40" name="Group 39">
            <a:extLst>
              <a:ext uri="{FF2B5EF4-FFF2-40B4-BE49-F238E27FC236}">
                <a16:creationId xmlns:a16="http://schemas.microsoft.com/office/drawing/2014/main" id="{13AFA9B9-F6C4-A66E-54FB-6E09910DA24C}"/>
              </a:ext>
            </a:extLst>
          </p:cNvPr>
          <p:cNvGrpSpPr/>
          <p:nvPr userDrawn="1"/>
        </p:nvGrpSpPr>
        <p:grpSpPr>
          <a:xfrm>
            <a:off x="1720579" y="4237253"/>
            <a:ext cx="3688651" cy="1501727"/>
            <a:chOff x="1720579" y="2537718"/>
            <a:chExt cx="3688651" cy="1501727"/>
          </a:xfrm>
        </p:grpSpPr>
        <p:grpSp>
          <p:nvGrpSpPr>
            <p:cNvPr id="41" name="Group 40">
              <a:extLst>
                <a:ext uri="{FF2B5EF4-FFF2-40B4-BE49-F238E27FC236}">
                  <a16:creationId xmlns:a16="http://schemas.microsoft.com/office/drawing/2014/main" id="{128ED248-3242-DC15-737D-73091053CD87}"/>
                </a:ext>
              </a:extLst>
            </p:cNvPr>
            <p:cNvGrpSpPr/>
            <p:nvPr userDrawn="1"/>
          </p:nvGrpSpPr>
          <p:grpSpPr>
            <a:xfrm>
              <a:off x="1720579" y="2537718"/>
              <a:ext cx="3545213" cy="1501727"/>
              <a:chOff x="2151670" y="2537718"/>
              <a:chExt cx="3545213" cy="1501727"/>
            </a:xfrm>
          </p:grpSpPr>
          <p:sp>
            <p:nvSpPr>
              <p:cNvPr id="43" name="Rounded Rectangle 42">
                <a:extLst>
                  <a:ext uri="{FF2B5EF4-FFF2-40B4-BE49-F238E27FC236}">
                    <a16:creationId xmlns:a16="http://schemas.microsoft.com/office/drawing/2014/main" id="{9CDABC09-669F-7D6B-02E5-431D8787BF6E}"/>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44" name="Picture 43">
                <a:extLst>
                  <a:ext uri="{FF2B5EF4-FFF2-40B4-BE49-F238E27FC236}">
                    <a16:creationId xmlns:a16="http://schemas.microsoft.com/office/drawing/2014/main" id="{F0AD393F-BB76-F704-AA68-6752CCC1DA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42" name="Picture 41">
              <a:extLst>
                <a:ext uri="{FF2B5EF4-FFF2-40B4-BE49-F238E27FC236}">
                  <a16:creationId xmlns:a16="http://schemas.microsoft.com/office/drawing/2014/main" id="{9F993391-6725-6C9D-7C23-69A46A9AC2E8}"/>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45" name="Picture Placeholder 7">
            <a:extLst>
              <a:ext uri="{FF2B5EF4-FFF2-40B4-BE49-F238E27FC236}">
                <a16:creationId xmlns:a16="http://schemas.microsoft.com/office/drawing/2014/main" id="{4DE8BF73-956E-FEDA-0248-E66FE0245C8F}"/>
              </a:ext>
            </a:extLst>
          </p:cNvPr>
          <p:cNvSpPr>
            <a:spLocks noGrp="1"/>
          </p:cNvSpPr>
          <p:nvPr>
            <p:ph type="pic" sz="quarter" idx="20" hasCustomPrompt="1"/>
          </p:nvPr>
        </p:nvSpPr>
        <p:spPr>
          <a:xfrm>
            <a:off x="914400" y="4302875"/>
            <a:ext cx="1612358" cy="1612359"/>
          </a:xfrm>
          <a:prstGeom prst="ellipse">
            <a:avLst/>
          </a:prstGeom>
        </p:spPr>
        <p:txBody>
          <a:bodyPr>
            <a:normAutofit/>
          </a:bodyPr>
          <a:lstStyle>
            <a:lvl1pPr>
              <a:defRPr sz="1400"/>
            </a:lvl1pPr>
          </a:lstStyle>
          <a:p>
            <a:r>
              <a:rPr lang="en-MX" dirty="0"/>
              <a:t>Click to add picture</a:t>
            </a:r>
          </a:p>
        </p:txBody>
      </p:sp>
      <p:sp>
        <p:nvSpPr>
          <p:cNvPr id="46" name="Text Placeholder 17">
            <a:extLst>
              <a:ext uri="{FF2B5EF4-FFF2-40B4-BE49-F238E27FC236}">
                <a16:creationId xmlns:a16="http://schemas.microsoft.com/office/drawing/2014/main" id="{A360FB99-DEB8-1FED-98B7-995803114307}"/>
              </a:ext>
            </a:extLst>
          </p:cNvPr>
          <p:cNvSpPr>
            <a:spLocks noGrp="1"/>
          </p:cNvSpPr>
          <p:nvPr>
            <p:ph type="body" sz="quarter" idx="21" hasCustomPrompt="1"/>
          </p:nvPr>
        </p:nvSpPr>
        <p:spPr>
          <a:xfrm>
            <a:off x="2674938" y="4763410"/>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grpSp>
        <p:nvGrpSpPr>
          <p:cNvPr id="73" name="Group 72">
            <a:extLst>
              <a:ext uri="{FF2B5EF4-FFF2-40B4-BE49-F238E27FC236}">
                <a16:creationId xmlns:a16="http://schemas.microsoft.com/office/drawing/2014/main" id="{B385C9A0-B18E-CA86-FBFF-8FD53A244C3B}"/>
              </a:ext>
            </a:extLst>
          </p:cNvPr>
          <p:cNvGrpSpPr/>
          <p:nvPr userDrawn="1"/>
        </p:nvGrpSpPr>
        <p:grpSpPr>
          <a:xfrm>
            <a:off x="6803119" y="4237253"/>
            <a:ext cx="3688651" cy="1501727"/>
            <a:chOff x="1720579" y="2537718"/>
            <a:chExt cx="3688651" cy="1501727"/>
          </a:xfrm>
        </p:grpSpPr>
        <p:grpSp>
          <p:nvGrpSpPr>
            <p:cNvPr id="74" name="Group 73">
              <a:extLst>
                <a:ext uri="{FF2B5EF4-FFF2-40B4-BE49-F238E27FC236}">
                  <a16:creationId xmlns:a16="http://schemas.microsoft.com/office/drawing/2014/main" id="{BFE8A131-2C41-48CC-BEEB-CD472D80121B}"/>
                </a:ext>
              </a:extLst>
            </p:cNvPr>
            <p:cNvGrpSpPr/>
            <p:nvPr userDrawn="1"/>
          </p:nvGrpSpPr>
          <p:grpSpPr>
            <a:xfrm>
              <a:off x="1720579" y="2537718"/>
              <a:ext cx="3545213" cy="1501727"/>
              <a:chOff x="2151670" y="2537718"/>
              <a:chExt cx="3545213" cy="1501727"/>
            </a:xfrm>
          </p:grpSpPr>
          <p:sp>
            <p:nvSpPr>
              <p:cNvPr id="76" name="Rounded Rectangle 75">
                <a:extLst>
                  <a:ext uri="{FF2B5EF4-FFF2-40B4-BE49-F238E27FC236}">
                    <a16:creationId xmlns:a16="http://schemas.microsoft.com/office/drawing/2014/main" id="{D5DB6664-076A-86C6-2ED0-7D8F69DF102E}"/>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77" name="Picture 76">
                <a:extLst>
                  <a:ext uri="{FF2B5EF4-FFF2-40B4-BE49-F238E27FC236}">
                    <a16:creationId xmlns:a16="http://schemas.microsoft.com/office/drawing/2014/main" id="{2927953D-FD1A-9D55-B74F-AD5A1F9BC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75" name="Picture 74">
              <a:extLst>
                <a:ext uri="{FF2B5EF4-FFF2-40B4-BE49-F238E27FC236}">
                  <a16:creationId xmlns:a16="http://schemas.microsoft.com/office/drawing/2014/main" id="{438512CA-0549-0CDE-440F-AAB08CB39F79}"/>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78" name="Picture Placeholder 7">
            <a:extLst>
              <a:ext uri="{FF2B5EF4-FFF2-40B4-BE49-F238E27FC236}">
                <a16:creationId xmlns:a16="http://schemas.microsoft.com/office/drawing/2014/main" id="{52B92342-951C-14FA-21B1-E8A97B352DEC}"/>
              </a:ext>
            </a:extLst>
          </p:cNvPr>
          <p:cNvSpPr>
            <a:spLocks noGrp="1"/>
          </p:cNvSpPr>
          <p:nvPr>
            <p:ph type="pic" sz="quarter" idx="22" hasCustomPrompt="1"/>
          </p:nvPr>
        </p:nvSpPr>
        <p:spPr>
          <a:xfrm>
            <a:off x="5996940" y="4302875"/>
            <a:ext cx="1612358" cy="1612359"/>
          </a:xfrm>
          <a:prstGeom prst="ellipse">
            <a:avLst/>
          </a:prstGeom>
        </p:spPr>
        <p:txBody>
          <a:bodyPr>
            <a:normAutofit/>
          </a:bodyPr>
          <a:lstStyle>
            <a:lvl1pPr>
              <a:defRPr sz="1400"/>
            </a:lvl1pPr>
          </a:lstStyle>
          <a:p>
            <a:r>
              <a:rPr lang="en-MX" dirty="0"/>
              <a:t>Click to add picture</a:t>
            </a:r>
          </a:p>
        </p:txBody>
      </p:sp>
      <p:sp>
        <p:nvSpPr>
          <p:cNvPr id="79" name="Text Placeholder 17">
            <a:extLst>
              <a:ext uri="{FF2B5EF4-FFF2-40B4-BE49-F238E27FC236}">
                <a16:creationId xmlns:a16="http://schemas.microsoft.com/office/drawing/2014/main" id="{E51EFEFC-0BEA-1AC6-2BCF-85893AC42B2F}"/>
              </a:ext>
            </a:extLst>
          </p:cNvPr>
          <p:cNvSpPr>
            <a:spLocks noGrp="1"/>
          </p:cNvSpPr>
          <p:nvPr>
            <p:ph type="body" sz="quarter" idx="23" hasCustomPrompt="1"/>
          </p:nvPr>
        </p:nvSpPr>
        <p:spPr>
          <a:xfrm>
            <a:off x="7757478" y="4763410"/>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grpSp>
        <p:nvGrpSpPr>
          <p:cNvPr id="80" name="Group 79">
            <a:extLst>
              <a:ext uri="{FF2B5EF4-FFF2-40B4-BE49-F238E27FC236}">
                <a16:creationId xmlns:a16="http://schemas.microsoft.com/office/drawing/2014/main" id="{EFDA60BE-188F-7CE8-EA45-53E6D0AC2ECA}"/>
              </a:ext>
            </a:extLst>
          </p:cNvPr>
          <p:cNvGrpSpPr/>
          <p:nvPr userDrawn="1"/>
        </p:nvGrpSpPr>
        <p:grpSpPr>
          <a:xfrm>
            <a:off x="6803119" y="2300564"/>
            <a:ext cx="3688651" cy="1501727"/>
            <a:chOff x="1720579" y="2537718"/>
            <a:chExt cx="3688651" cy="1501727"/>
          </a:xfrm>
        </p:grpSpPr>
        <p:grpSp>
          <p:nvGrpSpPr>
            <p:cNvPr id="81" name="Group 80">
              <a:extLst>
                <a:ext uri="{FF2B5EF4-FFF2-40B4-BE49-F238E27FC236}">
                  <a16:creationId xmlns:a16="http://schemas.microsoft.com/office/drawing/2014/main" id="{4FAED1E9-F25E-3189-D7C1-31E9564DEE4E}"/>
                </a:ext>
              </a:extLst>
            </p:cNvPr>
            <p:cNvGrpSpPr/>
            <p:nvPr userDrawn="1"/>
          </p:nvGrpSpPr>
          <p:grpSpPr>
            <a:xfrm>
              <a:off x="1720579" y="2537718"/>
              <a:ext cx="3545213" cy="1501727"/>
              <a:chOff x="2151670" y="2537718"/>
              <a:chExt cx="3545213" cy="1501727"/>
            </a:xfrm>
          </p:grpSpPr>
          <p:sp>
            <p:nvSpPr>
              <p:cNvPr id="83" name="Rounded Rectangle 82">
                <a:extLst>
                  <a:ext uri="{FF2B5EF4-FFF2-40B4-BE49-F238E27FC236}">
                    <a16:creationId xmlns:a16="http://schemas.microsoft.com/office/drawing/2014/main" id="{A2821A93-F93A-4D92-5E9C-09DBF340ED07}"/>
                  </a:ext>
                </a:extLst>
              </p:cNvPr>
              <p:cNvSpPr/>
              <p:nvPr userDrawn="1"/>
            </p:nvSpPr>
            <p:spPr>
              <a:xfrm>
                <a:off x="2151670" y="2888509"/>
                <a:ext cx="3545213" cy="1150936"/>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84" name="Picture 83">
                <a:extLst>
                  <a:ext uri="{FF2B5EF4-FFF2-40B4-BE49-F238E27FC236}">
                    <a16:creationId xmlns:a16="http://schemas.microsoft.com/office/drawing/2014/main" id="{21AD14D0-24B0-4A58-29CB-CDC9FA03C3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8722" y="2537718"/>
                <a:ext cx="263108" cy="263108"/>
              </a:xfrm>
              <a:prstGeom prst="rect">
                <a:avLst/>
              </a:prstGeom>
            </p:spPr>
          </p:pic>
        </p:grpSp>
        <p:pic>
          <p:nvPicPr>
            <p:cNvPr id="82" name="Picture 81">
              <a:extLst>
                <a:ext uri="{FF2B5EF4-FFF2-40B4-BE49-F238E27FC236}">
                  <a16:creationId xmlns:a16="http://schemas.microsoft.com/office/drawing/2014/main" id="{9221EE41-551E-388B-F9F0-0C9DDD42EE05}"/>
                </a:ext>
              </a:extLst>
            </p:cNvPr>
            <p:cNvPicPr>
              <a:picLocks noChangeAspect="1"/>
            </p:cNvPicPr>
            <p:nvPr userDrawn="1"/>
          </p:nvPicPr>
          <p:blipFill>
            <a:blip r:embed="rId3"/>
            <a:stretch>
              <a:fillRect/>
            </a:stretch>
          </p:blipFill>
          <p:spPr>
            <a:xfrm>
              <a:off x="5029200" y="2731276"/>
              <a:ext cx="380030" cy="380030"/>
            </a:xfrm>
            <a:prstGeom prst="rect">
              <a:avLst/>
            </a:prstGeom>
          </p:spPr>
        </p:pic>
      </p:grpSp>
      <p:sp>
        <p:nvSpPr>
          <p:cNvPr id="85" name="Picture Placeholder 7">
            <a:extLst>
              <a:ext uri="{FF2B5EF4-FFF2-40B4-BE49-F238E27FC236}">
                <a16:creationId xmlns:a16="http://schemas.microsoft.com/office/drawing/2014/main" id="{5985A378-357C-2DA8-8191-6E15B31E6D85}"/>
              </a:ext>
            </a:extLst>
          </p:cNvPr>
          <p:cNvSpPr>
            <a:spLocks noGrp="1"/>
          </p:cNvSpPr>
          <p:nvPr>
            <p:ph type="pic" sz="quarter" idx="24" hasCustomPrompt="1"/>
          </p:nvPr>
        </p:nvSpPr>
        <p:spPr>
          <a:xfrm>
            <a:off x="5996940" y="2366186"/>
            <a:ext cx="1612358" cy="1612359"/>
          </a:xfrm>
          <a:prstGeom prst="ellipse">
            <a:avLst/>
          </a:prstGeom>
        </p:spPr>
        <p:txBody>
          <a:bodyPr>
            <a:normAutofit/>
          </a:bodyPr>
          <a:lstStyle>
            <a:lvl1pPr>
              <a:defRPr sz="1400"/>
            </a:lvl1pPr>
          </a:lstStyle>
          <a:p>
            <a:r>
              <a:rPr lang="en-MX" dirty="0"/>
              <a:t>Click to add picture</a:t>
            </a:r>
          </a:p>
        </p:txBody>
      </p:sp>
      <p:sp>
        <p:nvSpPr>
          <p:cNvPr id="86" name="Text Placeholder 17">
            <a:extLst>
              <a:ext uri="{FF2B5EF4-FFF2-40B4-BE49-F238E27FC236}">
                <a16:creationId xmlns:a16="http://schemas.microsoft.com/office/drawing/2014/main" id="{B5E1B2F4-7051-6037-5C06-9BCDF27B8B79}"/>
              </a:ext>
            </a:extLst>
          </p:cNvPr>
          <p:cNvSpPr>
            <a:spLocks noGrp="1"/>
          </p:cNvSpPr>
          <p:nvPr>
            <p:ph type="body" sz="quarter" idx="25" hasCustomPrompt="1"/>
          </p:nvPr>
        </p:nvSpPr>
        <p:spPr>
          <a:xfrm>
            <a:off x="7757478" y="2826721"/>
            <a:ext cx="2354262"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33" name="Title 6">
            <a:extLst>
              <a:ext uri="{FF2B5EF4-FFF2-40B4-BE49-F238E27FC236}">
                <a16:creationId xmlns:a16="http://schemas.microsoft.com/office/drawing/2014/main" id="{5924931C-99AE-8B3D-83A6-F6F818F24DA5}"/>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34" name="Text Placeholder 16">
            <a:extLst>
              <a:ext uri="{FF2B5EF4-FFF2-40B4-BE49-F238E27FC236}">
                <a16:creationId xmlns:a16="http://schemas.microsoft.com/office/drawing/2014/main" id="{64FAADFF-DBE0-8B0A-AC38-6060308F9D6D}"/>
              </a:ext>
            </a:extLst>
          </p:cNvPr>
          <p:cNvSpPr>
            <a:spLocks noGrp="1"/>
          </p:cNvSpPr>
          <p:nvPr>
            <p:ph type="body" sz="quarter" idx="1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970597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side_Team Cards_2">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8D10C052-B34D-B046-96FC-C5F040F5FB0A}"/>
              </a:ext>
            </a:extLst>
          </p:cNvPr>
          <p:cNvSpPr/>
          <p:nvPr/>
        </p:nvSpPr>
        <p:spPr>
          <a:xfrm>
            <a:off x="1747615" y="2024772"/>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5" name="Title 6">
            <a:extLst>
              <a:ext uri="{FF2B5EF4-FFF2-40B4-BE49-F238E27FC236}">
                <a16:creationId xmlns:a16="http://schemas.microsoft.com/office/drawing/2014/main" id="{8D8CF1D5-E210-8E46-8D24-E99B85A89526}"/>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6" name="Text Placeholder 16">
            <a:extLst>
              <a:ext uri="{FF2B5EF4-FFF2-40B4-BE49-F238E27FC236}">
                <a16:creationId xmlns:a16="http://schemas.microsoft.com/office/drawing/2014/main" id="{438B0F32-63F1-4A4A-A7F7-68601156F39E}"/>
              </a:ext>
            </a:extLst>
          </p:cNvPr>
          <p:cNvSpPr>
            <a:spLocks noGrp="1"/>
          </p:cNvSpPr>
          <p:nvPr>
            <p:ph type="body" sz="quarter" idx="13" hasCustomPrompt="1"/>
          </p:nvPr>
        </p:nvSpPr>
        <p:spPr>
          <a:xfrm>
            <a:off x="914400" y="914400"/>
            <a:ext cx="10333038"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4" name="Picture Placeholder 7">
            <a:extLst>
              <a:ext uri="{FF2B5EF4-FFF2-40B4-BE49-F238E27FC236}">
                <a16:creationId xmlns:a16="http://schemas.microsoft.com/office/drawing/2014/main" id="{791D2B86-82E8-7C43-84A2-3FD4AC9F8881}"/>
              </a:ext>
            </a:extLst>
          </p:cNvPr>
          <p:cNvSpPr>
            <a:spLocks noGrp="1"/>
          </p:cNvSpPr>
          <p:nvPr>
            <p:ph type="pic" sz="quarter" idx="15" hasCustomPrompt="1"/>
          </p:nvPr>
        </p:nvSpPr>
        <p:spPr>
          <a:xfrm>
            <a:off x="914400" y="1926709"/>
            <a:ext cx="1213506" cy="1213507"/>
          </a:xfrm>
          <a:prstGeom prst="ellipse">
            <a:avLst/>
          </a:prstGeom>
        </p:spPr>
        <p:txBody>
          <a:bodyPr>
            <a:normAutofit/>
          </a:bodyPr>
          <a:lstStyle>
            <a:lvl1pPr>
              <a:defRPr sz="1200"/>
            </a:lvl1pPr>
          </a:lstStyle>
          <a:p>
            <a:r>
              <a:rPr lang="en-MX" dirty="0"/>
              <a:t>Click to add picture</a:t>
            </a:r>
          </a:p>
        </p:txBody>
      </p:sp>
      <p:sp>
        <p:nvSpPr>
          <p:cNvPr id="28" name="Text Placeholder 17">
            <a:extLst>
              <a:ext uri="{FF2B5EF4-FFF2-40B4-BE49-F238E27FC236}">
                <a16:creationId xmlns:a16="http://schemas.microsoft.com/office/drawing/2014/main" id="{3B3FE833-1659-AC42-BD42-EB76E43783FC}"/>
              </a:ext>
            </a:extLst>
          </p:cNvPr>
          <p:cNvSpPr>
            <a:spLocks noGrp="1"/>
          </p:cNvSpPr>
          <p:nvPr>
            <p:ph type="body" sz="quarter" idx="21" hasCustomPrompt="1"/>
          </p:nvPr>
        </p:nvSpPr>
        <p:spPr>
          <a:xfrm>
            <a:off x="2271014" y="2147080"/>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34" name="Picture 33" descr="A picture containing text, clipart&#10;&#10;Description automatically generated">
            <a:extLst>
              <a:ext uri="{FF2B5EF4-FFF2-40B4-BE49-F238E27FC236}">
                <a16:creationId xmlns:a16="http://schemas.microsoft.com/office/drawing/2014/main" id="{10C3C754-8A73-864F-9DF3-2ADC1F30DF63}"/>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35" name="Picture 34">
            <a:extLst>
              <a:ext uri="{FF2B5EF4-FFF2-40B4-BE49-F238E27FC236}">
                <a16:creationId xmlns:a16="http://schemas.microsoft.com/office/drawing/2014/main" id="{679A4EEA-DACD-7B54-75DD-281D76FA4445}"/>
              </a:ext>
            </a:extLst>
          </p:cNvPr>
          <p:cNvPicPr>
            <a:picLocks noChangeAspect="1"/>
          </p:cNvPicPr>
          <p:nvPr userDrawn="1"/>
        </p:nvPicPr>
        <p:blipFill>
          <a:blip r:embed="rId3"/>
          <a:stretch>
            <a:fillRect/>
          </a:stretch>
        </p:blipFill>
        <p:spPr>
          <a:xfrm>
            <a:off x="4749511" y="1926709"/>
            <a:ext cx="296556" cy="296556"/>
          </a:xfrm>
          <a:prstGeom prst="rect">
            <a:avLst/>
          </a:prstGeom>
        </p:spPr>
      </p:pic>
      <p:pic>
        <p:nvPicPr>
          <p:cNvPr id="36" name="Picture 35">
            <a:extLst>
              <a:ext uri="{FF2B5EF4-FFF2-40B4-BE49-F238E27FC236}">
                <a16:creationId xmlns:a16="http://schemas.microsoft.com/office/drawing/2014/main" id="{F9E17ED0-A1EB-7F19-7D82-85534A7E33BD}"/>
              </a:ext>
            </a:extLst>
          </p:cNvPr>
          <p:cNvPicPr>
            <a:picLocks noChangeAspect="1"/>
          </p:cNvPicPr>
          <p:nvPr userDrawn="1"/>
        </p:nvPicPr>
        <p:blipFill>
          <a:blip r:embed="rId3"/>
          <a:stretch>
            <a:fillRect/>
          </a:stretch>
        </p:blipFill>
        <p:spPr>
          <a:xfrm>
            <a:off x="4622222" y="1787903"/>
            <a:ext cx="175715" cy="175715"/>
          </a:xfrm>
          <a:prstGeom prst="rect">
            <a:avLst/>
          </a:prstGeom>
        </p:spPr>
      </p:pic>
      <p:sp>
        <p:nvSpPr>
          <p:cNvPr id="37" name="Rounded Rectangle 36">
            <a:extLst>
              <a:ext uri="{FF2B5EF4-FFF2-40B4-BE49-F238E27FC236}">
                <a16:creationId xmlns:a16="http://schemas.microsoft.com/office/drawing/2014/main" id="{FCB34D16-471A-DA33-3B43-782FF240E7F1}"/>
              </a:ext>
            </a:extLst>
          </p:cNvPr>
          <p:cNvSpPr/>
          <p:nvPr userDrawn="1"/>
        </p:nvSpPr>
        <p:spPr>
          <a:xfrm>
            <a:off x="1747615" y="3407523"/>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38" name="Picture Placeholder 7">
            <a:extLst>
              <a:ext uri="{FF2B5EF4-FFF2-40B4-BE49-F238E27FC236}">
                <a16:creationId xmlns:a16="http://schemas.microsoft.com/office/drawing/2014/main" id="{53C60224-94F7-785F-14C7-FE8B404135EB}"/>
              </a:ext>
            </a:extLst>
          </p:cNvPr>
          <p:cNvSpPr>
            <a:spLocks noGrp="1"/>
          </p:cNvSpPr>
          <p:nvPr>
            <p:ph type="pic" sz="quarter" idx="22" hasCustomPrompt="1"/>
          </p:nvPr>
        </p:nvSpPr>
        <p:spPr>
          <a:xfrm>
            <a:off x="914400" y="3309460"/>
            <a:ext cx="1213506" cy="1213507"/>
          </a:xfrm>
          <a:prstGeom prst="ellipse">
            <a:avLst/>
          </a:prstGeom>
        </p:spPr>
        <p:txBody>
          <a:bodyPr>
            <a:normAutofit/>
          </a:bodyPr>
          <a:lstStyle>
            <a:lvl1pPr>
              <a:defRPr sz="1200"/>
            </a:lvl1pPr>
          </a:lstStyle>
          <a:p>
            <a:r>
              <a:rPr lang="en-MX" dirty="0"/>
              <a:t>Click to add picture</a:t>
            </a:r>
          </a:p>
        </p:txBody>
      </p:sp>
      <p:sp>
        <p:nvSpPr>
          <p:cNvPr id="39" name="Text Placeholder 17">
            <a:extLst>
              <a:ext uri="{FF2B5EF4-FFF2-40B4-BE49-F238E27FC236}">
                <a16:creationId xmlns:a16="http://schemas.microsoft.com/office/drawing/2014/main" id="{4B903361-299F-EB02-7416-DB16F0FD71F9}"/>
              </a:ext>
            </a:extLst>
          </p:cNvPr>
          <p:cNvSpPr>
            <a:spLocks noGrp="1"/>
          </p:cNvSpPr>
          <p:nvPr>
            <p:ph type="body" sz="quarter" idx="23" hasCustomPrompt="1"/>
          </p:nvPr>
        </p:nvSpPr>
        <p:spPr>
          <a:xfrm>
            <a:off x="2271014" y="3529831"/>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40" name="Picture 39">
            <a:extLst>
              <a:ext uri="{FF2B5EF4-FFF2-40B4-BE49-F238E27FC236}">
                <a16:creationId xmlns:a16="http://schemas.microsoft.com/office/drawing/2014/main" id="{7FC1EFF3-03D6-0223-DD5A-626EE8863F0C}"/>
              </a:ext>
            </a:extLst>
          </p:cNvPr>
          <p:cNvPicPr>
            <a:picLocks noChangeAspect="1"/>
          </p:cNvPicPr>
          <p:nvPr userDrawn="1"/>
        </p:nvPicPr>
        <p:blipFill>
          <a:blip r:embed="rId3"/>
          <a:stretch>
            <a:fillRect/>
          </a:stretch>
        </p:blipFill>
        <p:spPr>
          <a:xfrm>
            <a:off x="4749511" y="3309460"/>
            <a:ext cx="296556" cy="296556"/>
          </a:xfrm>
          <a:prstGeom prst="rect">
            <a:avLst/>
          </a:prstGeom>
        </p:spPr>
      </p:pic>
      <p:pic>
        <p:nvPicPr>
          <p:cNvPr id="41" name="Picture 40">
            <a:extLst>
              <a:ext uri="{FF2B5EF4-FFF2-40B4-BE49-F238E27FC236}">
                <a16:creationId xmlns:a16="http://schemas.microsoft.com/office/drawing/2014/main" id="{C18350B1-2E3E-822A-DF64-34B06F6EAF9B}"/>
              </a:ext>
            </a:extLst>
          </p:cNvPr>
          <p:cNvPicPr>
            <a:picLocks noChangeAspect="1"/>
          </p:cNvPicPr>
          <p:nvPr userDrawn="1"/>
        </p:nvPicPr>
        <p:blipFill>
          <a:blip r:embed="rId3"/>
          <a:stretch>
            <a:fillRect/>
          </a:stretch>
        </p:blipFill>
        <p:spPr>
          <a:xfrm>
            <a:off x="4622222" y="3170654"/>
            <a:ext cx="175715" cy="175715"/>
          </a:xfrm>
          <a:prstGeom prst="rect">
            <a:avLst/>
          </a:prstGeom>
        </p:spPr>
      </p:pic>
      <p:sp>
        <p:nvSpPr>
          <p:cNvPr id="42" name="Rounded Rectangle 41">
            <a:extLst>
              <a:ext uri="{FF2B5EF4-FFF2-40B4-BE49-F238E27FC236}">
                <a16:creationId xmlns:a16="http://schemas.microsoft.com/office/drawing/2014/main" id="{78B86AF0-3C23-5E27-D460-A80A66C6D8A6}"/>
              </a:ext>
            </a:extLst>
          </p:cNvPr>
          <p:cNvSpPr/>
          <p:nvPr userDrawn="1"/>
        </p:nvSpPr>
        <p:spPr>
          <a:xfrm>
            <a:off x="1747615" y="4912937"/>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43" name="Picture Placeholder 7">
            <a:extLst>
              <a:ext uri="{FF2B5EF4-FFF2-40B4-BE49-F238E27FC236}">
                <a16:creationId xmlns:a16="http://schemas.microsoft.com/office/drawing/2014/main" id="{6C5CCB65-106E-31F3-C428-484A66FA456C}"/>
              </a:ext>
            </a:extLst>
          </p:cNvPr>
          <p:cNvSpPr>
            <a:spLocks noGrp="1"/>
          </p:cNvSpPr>
          <p:nvPr>
            <p:ph type="pic" sz="quarter" idx="24" hasCustomPrompt="1"/>
          </p:nvPr>
        </p:nvSpPr>
        <p:spPr>
          <a:xfrm>
            <a:off x="914400" y="4814874"/>
            <a:ext cx="1213506" cy="1213507"/>
          </a:xfrm>
          <a:prstGeom prst="ellipse">
            <a:avLst/>
          </a:prstGeom>
        </p:spPr>
        <p:txBody>
          <a:bodyPr>
            <a:normAutofit/>
          </a:bodyPr>
          <a:lstStyle>
            <a:lvl1pPr>
              <a:defRPr sz="1200"/>
            </a:lvl1pPr>
          </a:lstStyle>
          <a:p>
            <a:r>
              <a:rPr lang="en-MX" dirty="0"/>
              <a:t>Click to add picture</a:t>
            </a:r>
          </a:p>
        </p:txBody>
      </p:sp>
      <p:sp>
        <p:nvSpPr>
          <p:cNvPr id="44" name="Text Placeholder 17">
            <a:extLst>
              <a:ext uri="{FF2B5EF4-FFF2-40B4-BE49-F238E27FC236}">
                <a16:creationId xmlns:a16="http://schemas.microsoft.com/office/drawing/2014/main" id="{6D933C66-E868-DEE7-E100-4B1EA943D915}"/>
              </a:ext>
            </a:extLst>
          </p:cNvPr>
          <p:cNvSpPr>
            <a:spLocks noGrp="1"/>
          </p:cNvSpPr>
          <p:nvPr>
            <p:ph type="body" sz="quarter" idx="25" hasCustomPrompt="1"/>
          </p:nvPr>
        </p:nvSpPr>
        <p:spPr>
          <a:xfrm>
            <a:off x="2271014" y="5035245"/>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45" name="Picture 44">
            <a:extLst>
              <a:ext uri="{FF2B5EF4-FFF2-40B4-BE49-F238E27FC236}">
                <a16:creationId xmlns:a16="http://schemas.microsoft.com/office/drawing/2014/main" id="{9170C3BB-B7FF-8869-6C76-2CA877057A1E}"/>
              </a:ext>
            </a:extLst>
          </p:cNvPr>
          <p:cNvPicPr>
            <a:picLocks noChangeAspect="1"/>
          </p:cNvPicPr>
          <p:nvPr userDrawn="1"/>
        </p:nvPicPr>
        <p:blipFill>
          <a:blip r:embed="rId3"/>
          <a:stretch>
            <a:fillRect/>
          </a:stretch>
        </p:blipFill>
        <p:spPr>
          <a:xfrm>
            <a:off x="4749511" y="4814874"/>
            <a:ext cx="296556" cy="296556"/>
          </a:xfrm>
          <a:prstGeom prst="rect">
            <a:avLst/>
          </a:prstGeom>
        </p:spPr>
      </p:pic>
      <p:pic>
        <p:nvPicPr>
          <p:cNvPr id="46" name="Picture 45">
            <a:extLst>
              <a:ext uri="{FF2B5EF4-FFF2-40B4-BE49-F238E27FC236}">
                <a16:creationId xmlns:a16="http://schemas.microsoft.com/office/drawing/2014/main" id="{658EE00F-B011-DAB3-EDE7-742957D89DF0}"/>
              </a:ext>
            </a:extLst>
          </p:cNvPr>
          <p:cNvPicPr>
            <a:picLocks noChangeAspect="1"/>
          </p:cNvPicPr>
          <p:nvPr userDrawn="1"/>
        </p:nvPicPr>
        <p:blipFill>
          <a:blip r:embed="rId3"/>
          <a:stretch>
            <a:fillRect/>
          </a:stretch>
        </p:blipFill>
        <p:spPr>
          <a:xfrm>
            <a:off x="4622222" y="4676068"/>
            <a:ext cx="175715" cy="175715"/>
          </a:xfrm>
          <a:prstGeom prst="rect">
            <a:avLst/>
          </a:prstGeom>
        </p:spPr>
      </p:pic>
      <p:sp>
        <p:nvSpPr>
          <p:cNvPr id="47" name="Rounded Rectangle 46">
            <a:extLst>
              <a:ext uri="{FF2B5EF4-FFF2-40B4-BE49-F238E27FC236}">
                <a16:creationId xmlns:a16="http://schemas.microsoft.com/office/drawing/2014/main" id="{7D239AF4-B7E3-0EB1-449D-365CEC12EC89}"/>
              </a:ext>
            </a:extLst>
          </p:cNvPr>
          <p:cNvSpPr/>
          <p:nvPr userDrawn="1"/>
        </p:nvSpPr>
        <p:spPr>
          <a:xfrm>
            <a:off x="6353068" y="2024772"/>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48" name="Picture Placeholder 7">
            <a:extLst>
              <a:ext uri="{FF2B5EF4-FFF2-40B4-BE49-F238E27FC236}">
                <a16:creationId xmlns:a16="http://schemas.microsoft.com/office/drawing/2014/main" id="{75C4A58F-428C-5E2B-36D0-4CDCF0E8691D}"/>
              </a:ext>
            </a:extLst>
          </p:cNvPr>
          <p:cNvSpPr>
            <a:spLocks noGrp="1"/>
          </p:cNvSpPr>
          <p:nvPr>
            <p:ph type="pic" sz="quarter" idx="26" hasCustomPrompt="1"/>
          </p:nvPr>
        </p:nvSpPr>
        <p:spPr>
          <a:xfrm>
            <a:off x="5519853" y="1926709"/>
            <a:ext cx="1213506" cy="1213507"/>
          </a:xfrm>
          <a:prstGeom prst="ellipse">
            <a:avLst/>
          </a:prstGeom>
        </p:spPr>
        <p:txBody>
          <a:bodyPr>
            <a:normAutofit/>
          </a:bodyPr>
          <a:lstStyle>
            <a:lvl1pPr>
              <a:defRPr sz="1200"/>
            </a:lvl1pPr>
          </a:lstStyle>
          <a:p>
            <a:r>
              <a:rPr lang="en-MX" dirty="0"/>
              <a:t>Click to add picture</a:t>
            </a:r>
          </a:p>
        </p:txBody>
      </p:sp>
      <p:sp>
        <p:nvSpPr>
          <p:cNvPr id="49" name="Text Placeholder 17">
            <a:extLst>
              <a:ext uri="{FF2B5EF4-FFF2-40B4-BE49-F238E27FC236}">
                <a16:creationId xmlns:a16="http://schemas.microsoft.com/office/drawing/2014/main" id="{6DC4D28E-7D6D-5D2F-9C88-DAC43A405C5E}"/>
              </a:ext>
            </a:extLst>
          </p:cNvPr>
          <p:cNvSpPr>
            <a:spLocks noGrp="1"/>
          </p:cNvSpPr>
          <p:nvPr>
            <p:ph type="body" sz="quarter" idx="27" hasCustomPrompt="1"/>
          </p:nvPr>
        </p:nvSpPr>
        <p:spPr>
          <a:xfrm>
            <a:off x="6876467" y="2147080"/>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50" name="Picture 49">
            <a:extLst>
              <a:ext uri="{FF2B5EF4-FFF2-40B4-BE49-F238E27FC236}">
                <a16:creationId xmlns:a16="http://schemas.microsoft.com/office/drawing/2014/main" id="{CA9E4562-1D24-7EE5-938B-995B85131088}"/>
              </a:ext>
            </a:extLst>
          </p:cNvPr>
          <p:cNvPicPr>
            <a:picLocks noChangeAspect="1"/>
          </p:cNvPicPr>
          <p:nvPr userDrawn="1"/>
        </p:nvPicPr>
        <p:blipFill>
          <a:blip r:embed="rId3"/>
          <a:stretch>
            <a:fillRect/>
          </a:stretch>
        </p:blipFill>
        <p:spPr>
          <a:xfrm>
            <a:off x="9354964" y="1926709"/>
            <a:ext cx="296556" cy="296556"/>
          </a:xfrm>
          <a:prstGeom prst="rect">
            <a:avLst/>
          </a:prstGeom>
        </p:spPr>
      </p:pic>
      <p:pic>
        <p:nvPicPr>
          <p:cNvPr id="51" name="Picture 50">
            <a:extLst>
              <a:ext uri="{FF2B5EF4-FFF2-40B4-BE49-F238E27FC236}">
                <a16:creationId xmlns:a16="http://schemas.microsoft.com/office/drawing/2014/main" id="{6770ABC2-6EE2-D082-BAF0-584C2FDFB57D}"/>
              </a:ext>
            </a:extLst>
          </p:cNvPr>
          <p:cNvPicPr>
            <a:picLocks noChangeAspect="1"/>
          </p:cNvPicPr>
          <p:nvPr userDrawn="1"/>
        </p:nvPicPr>
        <p:blipFill>
          <a:blip r:embed="rId3"/>
          <a:stretch>
            <a:fillRect/>
          </a:stretch>
        </p:blipFill>
        <p:spPr>
          <a:xfrm>
            <a:off x="9227675" y="1787903"/>
            <a:ext cx="175715" cy="175715"/>
          </a:xfrm>
          <a:prstGeom prst="rect">
            <a:avLst/>
          </a:prstGeom>
        </p:spPr>
      </p:pic>
      <p:sp>
        <p:nvSpPr>
          <p:cNvPr id="52" name="Rounded Rectangle 51">
            <a:extLst>
              <a:ext uri="{FF2B5EF4-FFF2-40B4-BE49-F238E27FC236}">
                <a16:creationId xmlns:a16="http://schemas.microsoft.com/office/drawing/2014/main" id="{B5E0205D-0A2D-5B44-16AD-F87FEFD70097}"/>
              </a:ext>
            </a:extLst>
          </p:cNvPr>
          <p:cNvSpPr/>
          <p:nvPr userDrawn="1"/>
        </p:nvSpPr>
        <p:spPr>
          <a:xfrm>
            <a:off x="6353068" y="3407523"/>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53" name="Picture Placeholder 7">
            <a:extLst>
              <a:ext uri="{FF2B5EF4-FFF2-40B4-BE49-F238E27FC236}">
                <a16:creationId xmlns:a16="http://schemas.microsoft.com/office/drawing/2014/main" id="{9ED66E40-5173-325E-3958-3FDFB6334E57}"/>
              </a:ext>
            </a:extLst>
          </p:cNvPr>
          <p:cNvSpPr>
            <a:spLocks noGrp="1"/>
          </p:cNvSpPr>
          <p:nvPr>
            <p:ph type="pic" sz="quarter" idx="28" hasCustomPrompt="1"/>
          </p:nvPr>
        </p:nvSpPr>
        <p:spPr>
          <a:xfrm>
            <a:off x="5519853" y="3309460"/>
            <a:ext cx="1213506" cy="1213507"/>
          </a:xfrm>
          <a:prstGeom prst="ellipse">
            <a:avLst/>
          </a:prstGeom>
        </p:spPr>
        <p:txBody>
          <a:bodyPr>
            <a:normAutofit/>
          </a:bodyPr>
          <a:lstStyle>
            <a:lvl1pPr>
              <a:defRPr sz="1200"/>
            </a:lvl1pPr>
          </a:lstStyle>
          <a:p>
            <a:r>
              <a:rPr lang="en-MX" dirty="0"/>
              <a:t>Click to add picture</a:t>
            </a:r>
          </a:p>
        </p:txBody>
      </p:sp>
      <p:sp>
        <p:nvSpPr>
          <p:cNvPr id="54" name="Text Placeholder 17">
            <a:extLst>
              <a:ext uri="{FF2B5EF4-FFF2-40B4-BE49-F238E27FC236}">
                <a16:creationId xmlns:a16="http://schemas.microsoft.com/office/drawing/2014/main" id="{BAC2E8FB-2909-0BE8-50A2-909F4816E018}"/>
              </a:ext>
            </a:extLst>
          </p:cNvPr>
          <p:cNvSpPr>
            <a:spLocks noGrp="1"/>
          </p:cNvSpPr>
          <p:nvPr>
            <p:ph type="body" sz="quarter" idx="29" hasCustomPrompt="1"/>
          </p:nvPr>
        </p:nvSpPr>
        <p:spPr>
          <a:xfrm>
            <a:off x="6876467" y="3529831"/>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55" name="Picture 54">
            <a:extLst>
              <a:ext uri="{FF2B5EF4-FFF2-40B4-BE49-F238E27FC236}">
                <a16:creationId xmlns:a16="http://schemas.microsoft.com/office/drawing/2014/main" id="{A1F98276-6A65-135D-0736-0C90F7D6E809}"/>
              </a:ext>
            </a:extLst>
          </p:cNvPr>
          <p:cNvPicPr>
            <a:picLocks noChangeAspect="1"/>
          </p:cNvPicPr>
          <p:nvPr userDrawn="1"/>
        </p:nvPicPr>
        <p:blipFill>
          <a:blip r:embed="rId3"/>
          <a:stretch>
            <a:fillRect/>
          </a:stretch>
        </p:blipFill>
        <p:spPr>
          <a:xfrm>
            <a:off x="9354964" y="3309460"/>
            <a:ext cx="296556" cy="296556"/>
          </a:xfrm>
          <a:prstGeom prst="rect">
            <a:avLst/>
          </a:prstGeom>
        </p:spPr>
      </p:pic>
      <p:pic>
        <p:nvPicPr>
          <p:cNvPr id="56" name="Picture 55">
            <a:extLst>
              <a:ext uri="{FF2B5EF4-FFF2-40B4-BE49-F238E27FC236}">
                <a16:creationId xmlns:a16="http://schemas.microsoft.com/office/drawing/2014/main" id="{7C11611C-C9BF-AD35-EE6E-A777E64C8690}"/>
              </a:ext>
            </a:extLst>
          </p:cNvPr>
          <p:cNvPicPr>
            <a:picLocks noChangeAspect="1"/>
          </p:cNvPicPr>
          <p:nvPr userDrawn="1"/>
        </p:nvPicPr>
        <p:blipFill>
          <a:blip r:embed="rId3"/>
          <a:stretch>
            <a:fillRect/>
          </a:stretch>
        </p:blipFill>
        <p:spPr>
          <a:xfrm>
            <a:off x="9227675" y="3170654"/>
            <a:ext cx="175715" cy="175715"/>
          </a:xfrm>
          <a:prstGeom prst="rect">
            <a:avLst/>
          </a:prstGeom>
        </p:spPr>
      </p:pic>
      <p:sp>
        <p:nvSpPr>
          <p:cNvPr id="57" name="Rounded Rectangle 56">
            <a:extLst>
              <a:ext uri="{FF2B5EF4-FFF2-40B4-BE49-F238E27FC236}">
                <a16:creationId xmlns:a16="http://schemas.microsoft.com/office/drawing/2014/main" id="{68CFF098-94B3-9723-F14C-CDC9F7F5D8C0}"/>
              </a:ext>
            </a:extLst>
          </p:cNvPr>
          <p:cNvSpPr/>
          <p:nvPr userDrawn="1"/>
        </p:nvSpPr>
        <p:spPr>
          <a:xfrm>
            <a:off x="6353068" y="4912937"/>
            <a:ext cx="3191911" cy="1036238"/>
          </a:xfrm>
          <a:prstGeom prst="roundRect">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58" name="Picture Placeholder 7">
            <a:extLst>
              <a:ext uri="{FF2B5EF4-FFF2-40B4-BE49-F238E27FC236}">
                <a16:creationId xmlns:a16="http://schemas.microsoft.com/office/drawing/2014/main" id="{FBFC395F-1792-F128-2E92-CCC6776BC54F}"/>
              </a:ext>
            </a:extLst>
          </p:cNvPr>
          <p:cNvSpPr>
            <a:spLocks noGrp="1"/>
          </p:cNvSpPr>
          <p:nvPr>
            <p:ph type="pic" sz="quarter" idx="30" hasCustomPrompt="1"/>
          </p:nvPr>
        </p:nvSpPr>
        <p:spPr>
          <a:xfrm>
            <a:off x="5519853" y="4814874"/>
            <a:ext cx="1213506" cy="1213507"/>
          </a:xfrm>
          <a:prstGeom prst="ellipse">
            <a:avLst/>
          </a:prstGeom>
        </p:spPr>
        <p:txBody>
          <a:bodyPr>
            <a:normAutofit/>
          </a:bodyPr>
          <a:lstStyle>
            <a:lvl1pPr>
              <a:defRPr sz="1200"/>
            </a:lvl1pPr>
          </a:lstStyle>
          <a:p>
            <a:r>
              <a:rPr lang="en-MX" dirty="0"/>
              <a:t>Click to add picture</a:t>
            </a:r>
          </a:p>
        </p:txBody>
      </p:sp>
      <p:sp>
        <p:nvSpPr>
          <p:cNvPr id="59" name="Text Placeholder 17">
            <a:extLst>
              <a:ext uri="{FF2B5EF4-FFF2-40B4-BE49-F238E27FC236}">
                <a16:creationId xmlns:a16="http://schemas.microsoft.com/office/drawing/2014/main" id="{0FFE8AC8-FECF-C113-A833-C64E4EE81B9B}"/>
              </a:ext>
            </a:extLst>
          </p:cNvPr>
          <p:cNvSpPr>
            <a:spLocks noGrp="1"/>
          </p:cNvSpPr>
          <p:nvPr>
            <p:ph type="body" sz="quarter" idx="31" hasCustomPrompt="1"/>
          </p:nvPr>
        </p:nvSpPr>
        <p:spPr>
          <a:xfrm>
            <a:off x="6876467" y="5035245"/>
            <a:ext cx="2483866" cy="8001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60" name="Picture 59">
            <a:extLst>
              <a:ext uri="{FF2B5EF4-FFF2-40B4-BE49-F238E27FC236}">
                <a16:creationId xmlns:a16="http://schemas.microsoft.com/office/drawing/2014/main" id="{D8AED5F0-0749-45B9-AC0B-BAEA8E476ADB}"/>
              </a:ext>
            </a:extLst>
          </p:cNvPr>
          <p:cNvPicPr>
            <a:picLocks noChangeAspect="1"/>
          </p:cNvPicPr>
          <p:nvPr userDrawn="1"/>
        </p:nvPicPr>
        <p:blipFill>
          <a:blip r:embed="rId3"/>
          <a:stretch>
            <a:fillRect/>
          </a:stretch>
        </p:blipFill>
        <p:spPr>
          <a:xfrm>
            <a:off x="9354964" y="4814874"/>
            <a:ext cx="296556" cy="296556"/>
          </a:xfrm>
          <a:prstGeom prst="rect">
            <a:avLst/>
          </a:prstGeom>
        </p:spPr>
      </p:pic>
      <p:pic>
        <p:nvPicPr>
          <p:cNvPr id="61" name="Picture 60">
            <a:extLst>
              <a:ext uri="{FF2B5EF4-FFF2-40B4-BE49-F238E27FC236}">
                <a16:creationId xmlns:a16="http://schemas.microsoft.com/office/drawing/2014/main" id="{B4C5A627-2542-9084-A268-D214AE57AEA8}"/>
              </a:ext>
            </a:extLst>
          </p:cNvPr>
          <p:cNvPicPr>
            <a:picLocks noChangeAspect="1"/>
          </p:cNvPicPr>
          <p:nvPr userDrawn="1"/>
        </p:nvPicPr>
        <p:blipFill>
          <a:blip r:embed="rId3"/>
          <a:stretch>
            <a:fillRect/>
          </a:stretch>
        </p:blipFill>
        <p:spPr>
          <a:xfrm>
            <a:off x="9227675" y="4676068"/>
            <a:ext cx="175715" cy="175715"/>
          </a:xfrm>
          <a:prstGeom prst="rect">
            <a:avLst/>
          </a:prstGeom>
        </p:spPr>
      </p:pic>
      <p:pic>
        <p:nvPicPr>
          <p:cNvPr id="62" name="Picture 61" descr="Arrow&#10;&#10;Description automatically generated with medium confidence">
            <a:extLst>
              <a:ext uri="{FF2B5EF4-FFF2-40B4-BE49-F238E27FC236}">
                <a16:creationId xmlns:a16="http://schemas.microsoft.com/office/drawing/2014/main" id="{86AECB92-32CC-61BA-89B3-E74E5AB6D67B}"/>
              </a:ext>
            </a:extLst>
          </p:cNvPr>
          <p:cNvPicPr>
            <a:picLocks noChangeAspect="1"/>
          </p:cNvPicPr>
          <p:nvPr userDrawn="1"/>
        </p:nvPicPr>
        <p:blipFill>
          <a:blip r:embed="rId4"/>
          <a:stretch>
            <a:fillRect/>
          </a:stretch>
        </p:blipFill>
        <p:spPr>
          <a:xfrm rot="10800000">
            <a:off x="10024946" y="764"/>
            <a:ext cx="2198120" cy="2728163"/>
          </a:xfrm>
          <a:prstGeom prst="rect">
            <a:avLst/>
          </a:prstGeom>
        </p:spPr>
      </p:pic>
    </p:spTree>
    <p:extLst>
      <p:ext uri="{BB962C8B-B14F-4D97-AF65-F5344CB8AC3E}">
        <p14:creationId xmlns:p14="http://schemas.microsoft.com/office/powerpoint/2010/main" val="3575184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side_Percent">
    <p:spTree>
      <p:nvGrpSpPr>
        <p:cNvPr id="1" name=""/>
        <p:cNvGrpSpPr/>
        <p:nvPr/>
      </p:nvGrpSpPr>
      <p:grpSpPr>
        <a:xfrm>
          <a:off x="0" y="0"/>
          <a:ext cx="0" cy="0"/>
          <a:chOff x="0" y="0"/>
          <a:chExt cx="0" cy="0"/>
        </a:xfrm>
      </p:grpSpPr>
      <p:sp>
        <p:nvSpPr>
          <p:cNvPr id="7" name="Text Placeholder 20">
            <a:extLst>
              <a:ext uri="{FF2B5EF4-FFF2-40B4-BE49-F238E27FC236}">
                <a16:creationId xmlns:a16="http://schemas.microsoft.com/office/drawing/2014/main" id="{962A88D3-E385-AC4B-8558-208C9123F814}"/>
              </a:ext>
            </a:extLst>
          </p:cNvPr>
          <p:cNvSpPr>
            <a:spLocks noGrp="1"/>
          </p:cNvSpPr>
          <p:nvPr>
            <p:ph type="body" sz="quarter" idx="13" hasCustomPrompt="1"/>
          </p:nvPr>
        </p:nvSpPr>
        <p:spPr>
          <a:xfrm>
            <a:off x="1124766" y="2130292"/>
            <a:ext cx="1127047" cy="572823"/>
          </a:xfrm>
        </p:spPr>
        <p:txBody>
          <a:bodyPr>
            <a:noAutofit/>
          </a:bodyPr>
          <a:lstStyle>
            <a:lvl1pPr>
              <a:buNone/>
              <a:defRPr sz="4000">
                <a:solidFill>
                  <a:srgbClr val="2DB035"/>
                </a:solidFill>
              </a:defRPr>
            </a:lvl1pPr>
          </a:lstStyle>
          <a:p>
            <a:pPr lvl="0"/>
            <a:r>
              <a:rPr lang="en-US" dirty="0"/>
              <a:t>XX%</a:t>
            </a:r>
          </a:p>
        </p:txBody>
      </p:sp>
      <p:sp>
        <p:nvSpPr>
          <p:cNvPr id="8" name="Text Placeholder 20">
            <a:extLst>
              <a:ext uri="{FF2B5EF4-FFF2-40B4-BE49-F238E27FC236}">
                <a16:creationId xmlns:a16="http://schemas.microsoft.com/office/drawing/2014/main" id="{94CD28ED-57FB-3F44-BA63-CD66B42423F1}"/>
              </a:ext>
            </a:extLst>
          </p:cNvPr>
          <p:cNvSpPr>
            <a:spLocks noGrp="1"/>
          </p:cNvSpPr>
          <p:nvPr>
            <p:ph type="body" sz="quarter" idx="14" hasCustomPrompt="1"/>
          </p:nvPr>
        </p:nvSpPr>
        <p:spPr>
          <a:xfrm>
            <a:off x="1124766" y="3057049"/>
            <a:ext cx="1127047" cy="572823"/>
          </a:xfrm>
        </p:spPr>
        <p:txBody>
          <a:bodyPr>
            <a:noAutofit/>
          </a:bodyPr>
          <a:lstStyle>
            <a:lvl1pPr>
              <a:buNone/>
              <a:defRPr sz="4000">
                <a:solidFill>
                  <a:srgbClr val="2DB035"/>
                </a:solidFill>
              </a:defRPr>
            </a:lvl1pPr>
          </a:lstStyle>
          <a:p>
            <a:pPr lvl="0"/>
            <a:r>
              <a:rPr lang="en-US" dirty="0"/>
              <a:t>XX%</a:t>
            </a:r>
          </a:p>
        </p:txBody>
      </p:sp>
      <p:sp>
        <p:nvSpPr>
          <p:cNvPr id="9" name="Text Placeholder 20">
            <a:extLst>
              <a:ext uri="{FF2B5EF4-FFF2-40B4-BE49-F238E27FC236}">
                <a16:creationId xmlns:a16="http://schemas.microsoft.com/office/drawing/2014/main" id="{4905E486-C86B-A54A-834F-207F7AF7AE32}"/>
              </a:ext>
            </a:extLst>
          </p:cNvPr>
          <p:cNvSpPr>
            <a:spLocks noGrp="1"/>
          </p:cNvSpPr>
          <p:nvPr>
            <p:ph type="body" sz="quarter" idx="15" hasCustomPrompt="1"/>
          </p:nvPr>
        </p:nvSpPr>
        <p:spPr>
          <a:xfrm>
            <a:off x="1124766" y="3983806"/>
            <a:ext cx="1127047" cy="572823"/>
          </a:xfrm>
        </p:spPr>
        <p:txBody>
          <a:bodyPr>
            <a:noAutofit/>
          </a:bodyPr>
          <a:lstStyle>
            <a:lvl1pPr>
              <a:buNone/>
              <a:defRPr sz="4000">
                <a:solidFill>
                  <a:srgbClr val="2DB035"/>
                </a:solidFill>
              </a:defRPr>
            </a:lvl1pPr>
          </a:lstStyle>
          <a:p>
            <a:pPr lvl="0"/>
            <a:r>
              <a:rPr lang="en-US" dirty="0"/>
              <a:t>XX%</a:t>
            </a:r>
          </a:p>
        </p:txBody>
      </p:sp>
      <p:sp>
        <p:nvSpPr>
          <p:cNvPr id="10" name="Text Placeholder 20">
            <a:extLst>
              <a:ext uri="{FF2B5EF4-FFF2-40B4-BE49-F238E27FC236}">
                <a16:creationId xmlns:a16="http://schemas.microsoft.com/office/drawing/2014/main" id="{5B344C2D-6E7A-1E4B-8A1E-98A063571268}"/>
              </a:ext>
            </a:extLst>
          </p:cNvPr>
          <p:cNvSpPr>
            <a:spLocks noGrp="1"/>
          </p:cNvSpPr>
          <p:nvPr>
            <p:ph type="body" sz="quarter" idx="16" hasCustomPrompt="1"/>
          </p:nvPr>
        </p:nvSpPr>
        <p:spPr>
          <a:xfrm>
            <a:off x="1124766" y="4922919"/>
            <a:ext cx="1127047" cy="572823"/>
          </a:xfrm>
        </p:spPr>
        <p:txBody>
          <a:bodyPr>
            <a:noAutofit/>
          </a:bodyPr>
          <a:lstStyle>
            <a:lvl1pPr>
              <a:buNone/>
              <a:defRPr sz="4000">
                <a:solidFill>
                  <a:srgbClr val="2DB035"/>
                </a:solidFill>
              </a:defRPr>
            </a:lvl1pPr>
          </a:lstStyle>
          <a:p>
            <a:pPr lvl="0"/>
            <a:r>
              <a:rPr lang="en-US" dirty="0"/>
              <a:t>XX%</a:t>
            </a:r>
          </a:p>
        </p:txBody>
      </p:sp>
      <p:sp>
        <p:nvSpPr>
          <p:cNvPr id="12" name="Text Placeholder 20">
            <a:extLst>
              <a:ext uri="{FF2B5EF4-FFF2-40B4-BE49-F238E27FC236}">
                <a16:creationId xmlns:a16="http://schemas.microsoft.com/office/drawing/2014/main" id="{57367FDD-31B6-974A-BF19-A93D7E5471BA}"/>
              </a:ext>
            </a:extLst>
          </p:cNvPr>
          <p:cNvSpPr>
            <a:spLocks noGrp="1"/>
          </p:cNvSpPr>
          <p:nvPr>
            <p:ph type="body" sz="quarter" idx="17" hasCustomPrompt="1"/>
          </p:nvPr>
        </p:nvSpPr>
        <p:spPr>
          <a:xfrm>
            <a:off x="6317434" y="2088578"/>
            <a:ext cx="4749800" cy="458313"/>
          </a:xfrm>
        </p:spPr>
        <p:txBody>
          <a:bodyPr>
            <a:normAutofit/>
          </a:bodyPr>
          <a:lstStyle>
            <a:lvl1pPr>
              <a:buNone/>
              <a:defRPr sz="2500">
                <a:solidFill>
                  <a:srgbClr val="2DB035"/>
                </a:solidFill>
              </a:defRPr>
            </a:lvl1pPr>
          </a:lstStyle>
          <a:p>
            <a:pPr lvl="0"/>
            <a:r>
              <a:rPr lang="en-US" dirty="0"/>
              <a:t>Title</a:t>
            </a:r>
          </a:p>
        </p:txBody>
      </p:sp>
      <p:sp>
        <p:nvSpPr>
          <p:cNvPr id="15" name="Text Placeholder 20">
            <a:extLst>
              <a:ext uri="{FF2B5EF4-FFF2-40B4-BE49-F238E27FC236}">
                <a16:creationId xmlns:a16="http://schemas.microsoft.com/office/drawing/2014/main" id="{CC55C5FF-60C7-9245-8D00-2BFD934D74CB}"/>
              </a:ext>
            </a:extLst>
          </p:cNvPr>
          <p:cNvSpPr>
            <a:spLocks noGrp="1"/>
          </p:cNvSpPr>
          <p:nvPr>
            <p:ph type="body" sz="quarter" idx="18" hasCustomPrompt="1"/>
          </p:nvPr>
        </p:nvSpPr>
        <p:spPr>
          <a:xfrm>
            <a:off x="2375930" y="2224503"/>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sp>
        <p:nvSpPr>
          <p:cNvPr id="16" name="Text Placeholder 20">
            <a:extLst>
              <a:ext uri="{FF2B5EF4-FFF2-40B4-BE49-F238E27FC236}">
                <a16:creationId xmlns:a16="http://schemas.microsoft.com/office/drawing/2014/main" id="{70E62A21-3133-924A-BF52-FF30FAE1FBFC}"/>
              </a:ext>
            </a:extLst>
          </p:cNvPr>
          <p:cNvSpPr>
            <a:spLocks noGrp="1"/>
          </p:cNvSpPr>
          <p:nvPr>
            <p:ph type="body" sz="quarter" idx="19" hasCustomPrompt="1"/>
          </p:nvPr>
        </p:nvSpPr>
        <p:spPr>
          <a:xfrm>
            <a:off x="2375930" y="3126546"/>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sp>
        <p:nvSpPr>
          <p:cNvPr id="17" name="Text Placeholder 20">
            <a:extLst>
              <a:ext uri="{FF2B5EF4-FFF2-40B4-BE49-F238E27FC236}">
                <a16:creationId xmlns:a16="http://schemas.microsoft.com/office/drawing/2014/main" id="{65EB68A5-B977-BC4C-AC79-9E11C8948C2D}"/>
              </a:ext>
            </a:extLst>
          </p:cNvPr>
          <p:cNvSpPr>
            <a:spLocks noGrp="1"/>
          </p:cNvSpPr>
          <p:nvPr>
            <p:ph type="body" sz="quarter" idx="20" hasCustomPrompt="1"/>
          </p:nvPr>
        </p:nvSpPr>
        <p:spPr>
          <a:xfrm>
            <a:off x="2375930" y="4053303"/>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sp>
        <p:nvSpPr>
          <p:cNvPr id="18" name="Text Placeholder 20">
            <a:extLst>
              <a:ext uri="{FF2B5EF4-FFF2-40B4-BE49-F238E27FC236}">
                <a16:creationId xmlns:a16="http://schemas.microsoft.com/office/drawing/2014/main" id="{26C80C28-EB23-8144-8E99-DDE2D9639DE3}"/>
              </a:ext>
            </a:extLst>
          </p:cNvPr>
          <p:cNvSpPr>
            <a:spLocks noGrp="1"/>
          </p:cNvSpPr>
          <p:nvPr>
            <p:ph type="body" sz="quarter" idx="21" hasCustomPrompt="1"/>
          </p:nvPr>
        </p:nvSpPr>
        <p:spPr>
          <a:xfrm>
            <a:off x="2375930" y="4992417"/>
            <a:ext cx="2999560" cy="458313"/>
          </a:xfrm>
        </p:spPr>
        <p:txBody>
          <a:bodyPr>
            <a:normAutofit/>
          </a:bodyPr>
          <a:lstStyle>
            <a:lvl1pPr>
              <a:buNone/>
              <a:defRPr sz="2000">
                <a:solidFill>
                  <a:schemeClr val="tx1">
                    <a:lumMod val="95000"/>
                    <a:lumOff val="5000"/>
                  </a:schemeClr>
                </a:solidFill>
              </a:defRPr>
            </a:lvl1pPr>
          </a:lstStyle>
          <a:p>
            <a:pPr lvl="0"/>
            <a:r>
              <a:rPr lang="en-US" dirty="0"/>
              <a:t>Title</a:t>
            </a:r>
          </a:p>
        </p:txBody>
      </p:sp>
      <p:pic>
        <p:nvPicPr>
          <p:cNvPr id="19" name="Picture 18">
            <a:extLst>
              <a:ext uri="{FF2B5EF4-FFF2-40B4-BE49-F238E27FC236}">
                <a16:creationId xmlns:a16="http://schemas.microsoft.com/office/drawing/2014/main" id="{FCD10171-FDCA-A34B-80FF-9C526C2B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508" y="3043192"/>
            <a:ext cx="274320" cy="274320"/>
          </a:xfrm>
          <a:prstGeom prst="rect">
            <a:avLst/>
          </a:prstGeom>
        </p:spPr>
      </p:pic>
      <p:pic>
        <p:nvPicPr>
          <p:cNvPr id="21" name="Picture 20">
            <a:extLst>
              <a:ext uri="{FF2B5EF4-FFF2-40B4-BE49-F238E27FC236}">
                <a16:creationId xmlns:a16="http://schemas.microsoft.com/office/drawing/2014/main" id="{FDE2EC4C-B976-6C48-899D-C32818ECAE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7013" y="2096526"/>
            <a:ext cx="294449" cy="294449"/>
          </a:xfrm>
          <a:prstGeom prst="rect">
            <a:avLst/>
          </a:prstGeom>
        </p:spPr>
      </p:pic>
      <p:pic>
        <p:nvPicPr>
          <p:cNvPr id="22" name="Picture 21">
            <a:extLst>
              <a:ext uri="{FF2B5EF4-FFF2-40B4-BE49-F238E27FC236}">
                <a16:creationId xmlns:a16="http://schemas.microsoft.com/office/drawing/2014/main" id="{CF81A85D-55F5-8248-B0D3-9283E8F60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9131" y="3979831"/>
            <a:ext cx="294449" cy="294449"/>
          </a:xfrm>
          <a:prstGeom prst="rect">
            <a:avLst/>
          </a:prstGeom>
        </p:spPr>
      </p:pic>
      <p:pic>
        <p:nvPicPr>
          <p:cNvPr id="23" name="Picture 22">
            <a:extLst>
              <a:ext uri="{FF2B5EF4-FFF2-40B4-BE49-F238E27FC236}">
                <a16:creationId xmlns:a16="http://schemas.microsoft.com/office/drawing/2014/main" id="{FE6B87EA-0CFD-674C-88D5-6C1556AC288A}"/>
              </a:ext>
            </a:extLst>
          </p:cNvPr>
          <p:cNvPicPr>
            <a:picLocks noChangeAspect="1"/>
          </p:cNvPicPr>
          <p:nvPr userDrawn="1"/>
        </p:nvPicPr>
        <p:blipFill>
          <a:blip r:embed="rId3"/>
          <a:stretch>
            <a:fillRect/>
          </a:stretch>
        </p:blipFill>
        <p:spPr>
          <a:xfrm>
            <a:off x="11307174" y="2776822"/>
            <a:ext cx="458313" cy="458313"/>
          </a:xfrm>
          <a:prstGeom prst="rect">
            <a:avLst/>
          </a:prstGeom>
        </p:spPr>
      </p:pic>
      <p:pic>
        <p:nvPicPr>
          <p:cNvPr id="25" name="Picture 24">
            <a:extLst>
              <a:ext uri="{FF2B5EF4-FFF2-40B4-BE49-F238E27FC236}">
                <a16:creationId xmlns:a16="http://schemas.microsoft.com/office/drawing/2014/main" id="{F365AD60-4A38-B146-9AF8-9AA1AB9F83A7}"/>
              </a:ext>
            </a:extLst>
          </p:cNvPr>
          <p:cNvPicPr>
            <a:picLocks noChangeAspect="1"/>
          </p:cNvPicPr>
          <p:nvPr userDrawn="1"/>
        </p:nvPicPr>
        <p:blipFill>
          <a:blip r:embed="rId4"/>
          <a:stretch>
            <a:fillRect/>
          </a:stretch>
        </p:blipFill>
        <p:spPr>
          <a:xfrm>
            <a:off x="357284" y="2453659"/>
            <a:ext cx="371020" cy="371020"/>
          </a:xfrm>
          <a:prstGeom prst="rect">
            <a:avLst/>
          </a:prstGeom>
        </p:spPr>
      </p:pic>
      <p:sp>
        <p:nvSpPr>
          <p:cNvPr id="26" name="Text Placeholder 17">
            <a:extLst>
              <a:ext uri="{FF2B5EF4-FFF2-40B4-BE49-F238E27FC236}">
                <a16:creationId xmlns:a16="http://schemas.microsoft.com/office/drawing/2014/main" id="{A916F8F8-24C5-C141-B510-E1C048FF8CB1}"/>
              </a:ext>
            </a:extLst>
          </p:cNvPr>
          <p:cNvSpPr>
            <a:spLocks noGrp="1"/>
          </p:cNvSpPr>
          <p:nvPr>
            <p:ph type="body" sz="quarter" idx="22" hasCustomPrompt="1"/>
          </p:nvPr>
        </p:nvSpPr>
        <p:spPr>
          <a:xfrm>
            <a:off x="6317434" y="2702061"/>
            <a:ext cx="4749800" cy="274866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0" name="Picture 19" descr="A picture containing text, clipart&#10;&#10;Description automatically generated">
            <a:extLst>
              <a:ext uri="{FF2B5EF4-FFF2-40B4-BE49-F238E27FC236}">
                <a16:creationId xmlns:a16="http://schemas.microsoft.com/office/drawing/2014/main" id="{4242B805-1382-3C4E-B390-93A83948493D}"/>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5" name="Picture 4" descr="Arrow&#10;&#10;Description automatically generated with medium confidence">
            <a:extLst>
              <a:ext uri="{FF2B5EF4-FFF2-40B4-BE49-F238E27FC236}">
                <a16:creationId xmlns:a16="http://schemas.microsoft.com/office/drawing/2014/main" id="{BC6715A2-B886-264E-8242-CB359F4D0CB8}"/>
              </a:ext>
            </a:extLst>
          </p:cNvPr>
          <p:cNvPicPr>
            <a:picLocks noChangeAspect="1"/>
          </p:cNvPicPr>
          <p:nvPr userDrawn="1"/>
        </p:nvPicPr>
        <p:blipFill>
          <a:blip r:embed="rId6"/>
          <a:stretch>
            <a:fillRect/>
          </a:stretch>
        </p:blipFill>
        <p:spPr>
          <a:xfrm>
            <a:off x="-10524" y="4641597"/>
            <a:ext cx="1790700" cy="2222500"/>
          </a:xfrm>
          <a:prstGeom prst="rect">
            <a:avLst/>
          </a:prstGeom>
        </p:spPr>
      </p:pic>
      <p:sp>
        <p:nvSpPr>
          <p:cNvPr id="24" name="Title 6">
            <a:extLst>
              <a:ext uri="{FF2B5EF4-FFF2-40B4-BE49-F238E27FC236}">
                <a16:creationId xmlns:a16="http://schemas.microsoft.com/office/drawing/2014/main" id="{18981A85-BBB3-8E4C-11EA-53C18A148A4C}"/>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27" name="Text Placeholder 16">
            <a:extLst>
              <a:ext uri="{FF2B5EF4-FFF2-40B4-BE49-F238E27FC236}">
                <a16:creationId xmlns:a16="http://schemas.microsoft.com/office/drawing/2014/main" id="{047EAFF4-2912-1EAA-5FF7-6FD9CDB73357}"/>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2807868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side_Percent 2">
    <p:spTree>
      <p:nvGrpSpPr>
        <p:cNvPr id="1" name=""/>
        <p:cNvGrpSpPr/>
        <p:nvPr/>
      </p:nvGrpSpPr>
      <p:grpSpPr>
        <a:xfrm>
          <a:off x="0" y="0"/>
          <a:ext cx="0" cy="0"/>
          <a:chOff x="0" y="0"/>
          <a:chExt cx="0" cy="0"/>
        </a:xfrm>
      </p:grpSpPr>
      <p:sp>
        <p:nvSpPr>
          <p:cNvPr id="7" name="Text Placeholder 20">
            <a:extLst>
              <a:ext uri="{FF2B5EF4-FFF2-40B4-BE49-F238E27FC236}">
                <a16:creationId xmlns:a16="http://schemas.microsoft.com/office/drawing/2014/main" id="{962A88D3-E385-AC4B-8558-208C9123F814}"/>
              </a:ext>
            </a:extLst>
          </p:cNvPr>
          <p:cNvSpPr>
            <a:spLocks noGrp="1"/>
          </p:cNvSpPr>
          <p:nvPr>
            <p:ph type="body" sz="quarter" idx="13" hasCustomPrompt="1"/>
          </p:nvPr>
        </p:nvSpPr>
        <p:spPr>
          <a:xfrm>
            <a:off x="1239520" y="2999291"/>
            <a:ext cx="1298281" cy="572823"/>
          </a:xfrm>
        </p:spPr>
        <p:txBody>
          <a:bodyPr>
            <a:noAutofit/>
          </a:bodyPr>
          <a:lstStyle>
            <a:lvl1pPr>
              <a:buNone/>
              <a:defRPr sz="4000">
                <a:solidFill>
                  <a:srgbClr val="2DB035"/>
                </a:solidFill>
              </a:defRPr>
            </a:lvl1pPr>
          </a:lstStyle>
          <a:p>
            <a:pPr lvl="0"/>
            <a:r>
              <a:rPr lang="en-US" dirty="0"/>
              <a:t>XX%</a:t>
            </a:r>
          </a:p>
        </p:txBody>
      </p:sp>
      <p:sp>
        <p:nvSpPr>
          <p:cNvPr id="15" name="Text Placeholder 20">
            <a:extLst>
              <a:ext uri="{FF2B5EF4-FFF2-40B4-BE49-F238E27FC236}">
                <a16:creationId xmlns:a16="http://schemas.microsoft.com/office/drawing/2014/main" id="{CC55C5FF-60C7-9245-8D00-2BFD934D74CB}"/>
              </a:ext>
            </a:extLst>
          </p:cNvPr>
          <p:cNvSpPr>
            <a:spLocks noGrp="1"/>
          </p:cNvSpPr>
          <p:nvPr>
            <p:ph type="body" sz="quarter" idx="18" hasCustomPrompt="1"/>
          </p:nvPr>
        </p:nvSpPr>
        <p:spPr>
          <a:xfrm>
            <a:off x="1239520" y="3793957"/>
            <a:ext cx="2994418" cy="457201"/>
          </a:xfrm>
        </p:spPr>
        <p:txBody>
          <a:bodyPr>
            <a:normAutofit/>
          </a:bodyPr>
          <a:lstStyle>
            <a:lvl1pPr algn="l">
              <a:buNone/>
              <a:defRPr sz="2000">
                <a:solidFill>
                  <a:srgbClr val="2DB035"/>
                </a:solidFill>
              </a:defRPr>
            </a:lvl1pPr>
          </a:lstStyle>
          <a:p>
            <a:pPr lvl="0"/>
            <a:r>
              <a:rPr lang="en-US" dirty="0"/>
              <a:t>Title</a:t>
            </a:r>
          </a:p>
        </p:txBody>
      </p:sp>
      <p:sp>
        <p:nvSpPr>
          <p:cNvPr id="19" name="Text Placeholder 20">
            <a:extLst>
              <a:ext uri="{FF2B5EF4-FFF2-40B4-BE49-F238E27FC236}">
                <a16:creationId xmlns:a16="http://schemas.microsoft.com/office/drawing/2014/main" id="{A0946DA3-95F8-884A-9697-21BB495849F7}"/>
              </a:ext>
            </a:extLst>
          </p:cNvPr>
          <p:cNvSpPr>
            <a:spLocks noGrp="1"/>
          </p:cNvSpPr>
          <p:nvPr>
            <p:ph type="body" sz="quarter" idx="19" hasCustomPrompt="1"/>
          </p:nvPr>
        </p:nvSpPr>
        <p:spPr>
          <a:xfrm>
            <a:off x="4599940" y="2999291"/>
            <a:ext cx="1298281" cy="572823"/>
          </a:xfrm>
        </p:spPr>
        <p:txBody>
          <a:bodyPr>
            <a:noAutofit/>
          </a:bodyPr>
          <a:lstStyle>
            <a:lvl1pPr>
              <a:buNone/>
              <a:defRPr sz="4000">
                <a:solidFill>
                  <a:srgbClr val="2DB035"/>
                </a:solidFill>
              </a:defRPr>
            </a:lvl1pPr>
          </a:lstStyle>
          <a:p>
            <a:pPr lvl="0"/>
            <a:r>
              <a:rPr lang="en-US" dirty="0"/>
              <a:t>XX%</a:t>
            </a:r>
          </a:p>
        </p:txBody>
      </p:sp>
      <p:sp>
        <p:nvSpPr>
          <p:cNvPr id="20" name="Text Placeholder 20">
            <a:extLst>
              <a:ext uri="{FF2B5EF4-FFF2-40B4-BE49-F238E27FC236}">
                <a16:creationId xmlns:a16="http://schemas.microsoft.com/office/drawing/2014/main" id="{C98C1EAB-0321-A04D-92AB-7237392F7BFB}"/>
              </a:ext>
            </a:extLst>
          </p:cNvPr>
          <p:cNvSpPr>
            <a:spLocks noGrp="1"/>
          </p:cNvSpPr>
          <p:nvPr>
            <p:ph type="body" sz="quarter" idx="20" hasCustomPrompt="1"/>
          </p:nvPr>
        </p:nvSpPr>
        <p:spPr>
          <a:xfrm>
            <a:off x="4612640" y="3793957"/>
            <a:ext cx="2994418" cy="457201"/>
          </a:xfrm>
        </p:spPr>
        <p:txBody>
          <a:bodyPr>
            <a:normAutofit/>
          </a:bodyPr>
          <a:lstStyle>
            <a:lvl1pPr algn="l">
              <a:buNone/>
              <a:defRPr sz="2000">
                <a:solidFill>
                  <a:srgbClr val="2DB035"/>
                </a:solidFill>
              </a:defRPr>
            </a:lvl1pPr>
          </a:lstStyle>
          <a:p>
            <a:pPr lvl="0"/>
            <a:r>
              <a:rPr lang="en-US" dirty="0"/>
              <a:t>Title</a:t>
            </a:r>
          </a:p>
        </p:txBody>
      </p:sp>
      <p:sp>
        <p:nvSpPr>
          <p:cNvPr id="26" name="Text Placeholder 20">
            <a:extLst>
              <a:ext uri="{FF2B5EF4-FFF2-40B4-BE49-F238E27FC236}">
                <a16:creationId xmlns:a16="http://schemas.microsoft.com/office/drawing/2014/main" id="{5BCD50DA-A053-DC40-91FC-8F1F46F6FF24}"/>
              </a:ext>
            </a:extLst>
          </p:cNvPr>
          <p:cNvSpPr>
            <a:spLocks noGrp="1"/>
          </p:cNvSpPr>
          <p:nvPr>
            <p:ph type="body" sz="quarter" idx="22" hasCustomPrompt="1"/>
          </p:nvPr>
        </p:nvSpPr>
        <p:spPr>
          <a:xfrm>
            <a:off x="7983220" y="2999291"/>
            <a:ext cx="1298281" cy="572823"/>
          </a:xfrm>
        </p:spPr>
        <p:txBody>
          <a:bodyPr>
            <a:noAutofit/>
          </a:bodyPr>
          <a:lstStyle>
            <a:lvl1pPr>
              <a:buNone/>
              <a:defRPr sz="4000">
                <a:solidFill>
                  <a:srgbClr val="2DB035"/>
                </a:solidFill>
              </a:defRPr>
            </a:lvl1pPr>
          </a:lstStyle>
          <a:p>
            <a:pPr lvl="0"/>
            <a:r>
              <a:rPr lang="en-US" dirty="0"/>
              <a:t>XX%</a:t>
            </a:r>
          </a:p>
        </p:txBody>
      </p:sp>
      <p:sp>
        <p:nvSpPr>
          <p:cNvPr id="27" name="Text Placeholder 20">
            <a:extLst>
              <a:ext uri="{FF2B5EF4-FFF2-40B4-BE49-F238E27FC236}">
                <a16:creationId xmlns:a16="http://schemas.microsoft.com/office/drawing/2014/main" id="{582B849F-7946-BE4A-8310-9B6FF7E55925}"/>
              </a:ext>
            </a:extLst>
          </p:cNvPr>
          <p:cNvSpPr>
            <a:spLocks noGrp="1"/>
          </p:cNvSpPr>
          <p:nvPr>
            <p:ph type="body" sz="quarter" idx="23" hasCustomPrompt="1"/>
          </p:nvPr>
        </p:nvSpPr>
        <p:spPr>
          <a:xfrm>
            <a:off x="7985760" y="3793957"/>
            <a:ext cx="2994418" cy="457201"/>
          </a:xfrm>
        </p:spPr>
        <p:txBody>
          <a:bodyPr>
            <a:normAutofit/>
          </a:bodyPr>
          <a:lstStyle>
            <a:lvl1pPr algn="l">
              <a:buNone/>
              <a:defRPr sz="2000">
                <a:solidFill>
                  <a:srgbClr val="2DB035"/>
                </a:solidFill>
              </a:defRPr>
            </a:lvl1pPr>
          </a:lstStyle>
          <a:p>
            <a:pPr lvl="0"/>
            <a:r>
              <a:rPr lang="en-US" dirty="0"/>
              <a:t>Title</a:t>
            </a:r>
          </a:p>
        </p:txBody>
      </p:sp>
      <p:pic>
        <p:nvPicPr>
          <p:cNvPr id="32" name="Picture 31">
            <a:extLst>
              <a:ext uri="{FF2B5EF4-FFF2-40B4-BE49-F238E27FC236}">
                <a16:creationId xmlns:a16="http://schemas.microsoft.com/office/drawing/2014/main" id="{0507DA65-16D2-0A42-8212-04319D8366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353" y="2717863"/>
            <a:ext cx="274320" cy="274320"/>
          </a:xfrm>
          <a:prstGeom prst="rect">
            <a:avLst/>
          </a:prstGeom>
        </p:spPr>
      </p:pic>
      <p:pic>
        <p:nvPicPr>
          <p:cNvPr id="33" name="Picture 32">
            <a:extLst>
              <a:ext uri="{FF2B5EF4-FFF2-40B4-BE49-F238E27FC236}">
                <a16:creationId xmlns:a16="http://schemas.microsoft.com/office/drawing/2014/main" id="{A21280E3-6349-E649-892B-4E5EFC398A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504" y="5585932"/>
            <a:ext cx="371020" cy="371020"/>
          </a:xfrm>
          <a:prstGeom prst="rect">
            <a:avLst/>
          </a:prstGeom>
        </p:spPr>
      </p:pic>
      <p:pic>
        <p:nvPicPr>
          <p:cNvPr id="34" name="Picture 33">
            <a:extLst>
              <a:ext uri="{FF2B5EF4-FFF2-40B4-BE49-F238E27FC236}">
                <a16:creationId xmlns:a16="http://schemas.microsoft.com/office/drawing/2014/main" id="{69888665-92D3-0E48-993B-FD94D34045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2415" y="2587135"/>
            <a:ext cx="294449" cy="294449"/>
          </a:xfrm>
          <a:prstGeom prst="rect">
            <a:avLst/>
          </a:prstGeom>
        </p:spPr>
      </p:pic>
      <p:pic>
        <p:nvPicPr>
          <p:cNvPr id="35" name="Picture 34">
            <a:extLst>
              <a:ext uri="{FF2B5EF4-FFF2-40B4-BE49-F238E27FC236}">
                <a16:creationId xmlns:a16="http://schemas.microsoft.com/office/drawing/2014/main" id="{18F91620-128C-AF4D-9C6C-8B1074BA6C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465" y="6225223"/>
            <a:ext cx="294449" cy="294449"/>
          </a:xfrm>
          <a:prstGeom prst="rect">
            <a:avLst/>
          </a:prstGeom>
        </p:spPr>
      </p:pic>
      <p:pic>
        <p:nvPicPr>
          <p:cNvPr id="36" name="Picture 35">
            <a:extLst>
              <a:ext uri="{FF2B5EF4-FFF2-40B4-BE49-F238E27FC236}">
                <a16:creationId xmlns:a16="http://schemas.microsoft.com/office/drawing/2014/main" id="{2A1A417D-B7D8-D240-AEAC-C73CEF1E0C07}"/>
              </a:ext>
            </a:extLst>
          </p:cNvPr>
          <p:cNvPicPr>
            <a:picLocks noChangeAspect="1"/>
          </p:cNvPicPr>
          <p:nvPr userDrawn="1"/>
        </p:nvPicPr>
        <p:blipFill>
          <a:blip r:embed="rId3"/>
          <a:stretch>
            <a:fillRect/>
          </a:stretch>
        </p:blipFill>
        <p:spPr>
          <a:xfrm>
            <a:off x="11017963" y="3162151"/>
            <a:ext cx="458313" cy="458313"/>
          </a:xfrm>
          <a:prstGeom prst="rect">
            <a:avLst/>
          </a:prstGeom>
        </p:spPr>
      </p:pic>
      <p:pic>
        <p:nvPicPr>
          <p:cNvPr id="37" name="Picture 36">
            <a:extLst>
              <a:ext uri="{FF2B5EF4-FFF2-40B4-BE49-F238E27FC236}">
                <a16:creationId xmlns:a16="http://schemas.microsoft.com/office/drawing/2014/main" id="{155ED2C8-24B1-AE44-9BD3-C02EF9F80764}"/>
              </a:ext>
            </a:extLst>
          </p:cNvPr>
          <p:cNvPicPr>
            <a:picLocks noChangeAspect="1"/>
          </p:cNvPicPr>
          <p:nvPr userDrawn="1"/>
        </p:nvPicPr>
        <p:blipFill>
          <a:blip r:embed="rId4"/>
          <a:stretch>
            <a:fillRect/>
          </a:stretch>
        </p:blipFill>
        <p:spPr>
          <a:xfrm>
            <a:off x="11381354" y="5170767"/>
            <a:ext cx="371020" cy="371020"/>
          </a:xfrm>
          <a:prstGeom prst="rect">
            <a:avLst/>
          </a:prstGeom>
        </p:spPr>
      </p:pic>
      <p:pic>
        <p:nvPicPr>
          <p:cNvPr id="38" name="Picture 37">
            <a:extLst>
              <a:ext uri="{FF2B5EF4-FFF2-40B4-BE49-F238E27FC236}">
                <a16:creationId xmlns:a16="http://schemas.microsoft.com/office/drawing/2014/main" id="{642200E3-1727-F543-AE14-586D6EA49CE6}"/>
              </a:ext>
            </a:extLst>
          </p:cNvPr>
          <p:cNvPicPr>
            <a:picLocks noChangeAspect="1"/>
          </p:cNvPicPr>
          <p:nvPr userDrawn="1"/>
        </p:nvPicPr>
        <p:blipFill>
          <a:blip r:embed="rId4"/>
          <a:stretch>
            <a:fillRect/>
          </a:stretch>
        </p:blipFill>
        <p:spPr>
          <a:xfrm>
            <a:off x="346611" y="3434954"/>
            <a:ext cx="371020" cy="371020"/>
          </a:xfrm>
          <a:prstGeom prst="rect">
            <a:avLst/>
          </a:prstGeom>
        </p:spPr>
      </p:pic>
      <p:sp>
        <p:nvSpPr>
          <p:cNvPr id="39" name="Text Placeholder 17">
            <a:extLst>
              <a:ext uri="{FF2B5EF4-FFF2-40B4-BE49-F238E27FC236}">
                <a16:creationId xmlns:a16="http://schemas.microsoft.com/office/drawing/2014/main" id="{8759E3DC-F86E-4D47-BCD6-0DC2EB33CD44}"/>
              </a:ext>
            </a:extLst>
          </p:cNvPr>
          <p:cNvSpPr>
            <a:spLocks noGrp="1"/>
          </p:cNvSpPr>
          <p:nvPr>
            <p:ph type="body" sz="quarter" idx="24" hasCustomPrompt="1"/>
          </p:nvPr>
        </p:nvSpPr>
        <p:spPr>
          <a:xfrm>
            <a:off x="1239520" y="4397107"/>
            <a:ext cx="2994418" cy="155482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0" name="Text Placeholder 17">
            <a:extLst>
              <a:ext uri="{FF2B5EF4-FFF2-40B4-BE49-F238E27FC236}">
                <a16:creationId xmlns:a16="http://schemas.microsoft.com/office/drawing/2014/main" id="{FEA78190-AA09-7045-B30A-B821C343AEB7}"/>
              </a:ext>
            </a:extLst>
          </p:cNvPr>
          <p:cNvSpPr>
            <a:spLocks noGrp="1"/>
          </p:cNvSpPr>
          <p:nvPr>
            <p:ph type="body" sz="quarter" idx="25" hasCustomPrompt="1"/>
          </p:nvPr>
        </p:nvSpPr>
        <p:spPr>
          <a:xfrm>
            <a:off x="4599940" y="4397107"/>
            <a:ext cx="2994418" cy="155482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1" name="Text Placeholder 17">
            <a:extLst>
              <a:ext uri="{FF2B5EF4-FFF2-40B4-BE49-F238E27FC236}">
                <a16:creationId xmlns:a16="http://schemas.microsoft.com/office/drawing/2014/main" id="{E30DCFF3-8C08-0B49-816B-8FEA0F1D52FC}"/>
              </a:ext>
            </a:extLst>
          </p:cNvPr>
          <p:cNvSpPr>
            <a:spLocks noGrp="1"/>
          </p:cNvSpPr>
          <p:nvPr>
            <p:ph type="body" sz="quarter" idx="26" hasCustomPrompt="1"/>
          </p:nvPr>
        </p:nvSpPr>
        <p:spPr>
          <a:xfrm>
            <a:off x="7983220" y="4397107"/>
            <a:ext cx="2994418" cy="155482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1" name="Picture 20" descr="A picture containing text, clipart&#10;&#10;Description automatically generated">
            <a:extLst>
              <a:ext uri="{FF2B5EF4-FFF2-40B4-BE49-F238E27FC236}">
                <a16:creationId xmlns:a16="http://schemas.microsoft.com/office/drawing/2014/main" id="{6FF7CCCD-08F6-F643-BB2D-9F9A6741DBE3}"/>
              </a:ext>
            </a:extLst>
          </p:cNvPr>
          <p:cNvPicPr>
            <a:picLocks noChangeAspect="1"/>
          </p:cNvPicPr>
          <p:nvPr userDrawn="1"/>
        </p:nvPicPr>
        <p:blipFill>
          <a:blip r:embed="rId5"/>
          <a:stretch>
            <a:fillRect/>
          </a:stretch>
        </p:blipFill>
        <p:spPr>
          <a:xfrm>
            <a:off x="10133703" y="6325250"/>
            <a:ext cx="1738361" cy="194422"/>
          </a:xfrm>
          <a:prstGeom prst="rect">
            <a:avLst/>
          </a:prstGeom>
        </p:spPr>
      </p:pic>
      <p:sp>
        <p:nvSpPr>
          <p:cNvPr id="22" name="Title 6">
            <a:extLst>
              <a:ext uri="{FF2B5EF4-FFF2-40B4-BE49-F238E27FC236}">
                <a16:creationId xmlns:a16="http://schemas.microsoft.com/office/drawing/2014/main" id="{3462B204-3DF7-5250-DD2C-D7DBDB868051}"/>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23" name="Text Placeholder 16">
            <a:extLst>
              <a:ext uri="{FF2B5EF4-FFF2-40B4-BE49-F238E27FC236}">
                <a16:creationId xmlns:a16="http://schemas.microsoft.com/office/drawing/2014/main" id="{97CE76F1-A703-49EF-5D56-846259277896}"/>
              </a:ext>
            </a:extLst>
          </p:cNvPr>
          <p:cNvSpPr>
            <a:spLocks noGrp="1"/>
          </p:cNvSpPr>
          <p:nvPr>
            <p:ph type="body" sz="quarter" idx="27"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348970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65E32E-F1BA-1747-8C81-A178C534F19C}"/>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18" name="Picture 17" descr="A close up of a logo&#10;&#10;Description automatically generated">
            <a:extLst>
              <a:ext uri="{FF2B5EF4-FFF2-40B4-BE49-F238E27FC236}">
                <a16:creationId xmlns:a16="http://schemas.microsoft.com/office/drawing/2014/main" id="{01B3FF8B-C63B-444D-B6F6-13A5FD9D58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70941" y="419548"/>
            <a:ext cx="2219932" cy="247625"/>
          </a:xfrm>
          <a:prstGeom prst="rect">
            <a:avLst/>
          </a:prstGeom>
        </p:spPr>
      </p:pic>
      <p:sp>
        <p:nvSpPr>
          <p:cNvPr id="19" name="Title 1">
            <a:extLst>
              <a:ext uri="{FF2B5EF4-FFF2-40B4-BE49-F238E27FC236}">
                <a16:creationId xmlns:a16="http://schemas.microsoft.com/office/drawing/2014/main" id="{D8513092-1603-F34D-B02A-109CB173BF58}"/>
              </a:ext>
            </a:extLst>
          </p:cNvPr>
          <p:cNvSpPr>
            <a:spLocks noGrp="1"/>
          </p:cNvSpPr>
          <p:nvPr>
            <p:ph type="ctrTitle" hasCustomPrompt="1"/>
          </p:nvPr>
        </p:nvSpPr>
        <p:spPr>
          <a:xfrm>
            <a:off x="851588" y="4794510"/>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20" name="Subtitle 2">
            <a:extLst>
              <a:ext uri="{FF2B5EF4-FFF2-40B4-BE49-F238E27FC236}">
                <a16:creationId xmlns:a16="http://schemas.microsoft.com/office/drawing/2014/main" id="{D23C2446-5FFF-5A4C-B885-F4C27A769557}"/>
              </a:ext>
            </a:extLst>
          </p:cNvPr>
          <p:cNvSpPr>
            <a:spLocks noGrp="1"/>
          </p:cNvSpPr>
          <p:nvPr>
            <p:ph type="subTitle" idx="1" hasCustomPrompt="1"/>
          </p:nvPr>
        </p:nvSpPr>
        <p:spPr>
          <a:xfrm>
            <a:off x="851588" y="5550576"/>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8" name="Picture 7" descr="A picture containing text&#10;&#10;Description automatically generated">
            <a:extLst>
              <a:ext uri="{FF2B5EF4-FFF2-40B4-BE49-F238E27FC236}">
                <a16:creationId xmlns:a16="http://schemas.microsoft.com/office/drawing/2014/main" id="{351E8EB6-C599-C742-8206-9720EF32B75E}"/>
              </a:ext>
            </a:extLst>
          </p:cNvPr>
          <p:cNvPicPr>
            <a:picLocks noChangeAspect="1"/>
          </p:cNvPicPr>
          <p:nvPr userDrawn="1"/>
        </p:nvPicPr>
        <p:blipFill>
          <a:blip r:embed="rId3"/>
          <a:stretch>
            <a:fillRect/>
          </a:stretch>
        </p:blipFill>
        <p:spPr>
          <a:xfrm>
            <a:off x="4824058" y="2195158"/>
            <a:ext cx="7378700" cy="4673600"/>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7D2236CB-2716-E744-8DFE-D67BAE272D53}"/>
              </a:ext>
            </a:extLst>
          </p:cNvPr>
          <p:cNvPicPr>
            <a:picLocks noChangeAspect="1"/>
          </p:cNvPicPr>
          <p:nvPr userDrawn="1"/>
        </p:nvPicPr>
        <p:blipFill>
          <a:blip r:embed="rId4"/>
          <a:stretch>
            <a:fillRect/>
          </a:stretch>
        </p:blipFill>
        <p:spPr>
          <a:xfrm>
            <a:off x="-10758" y="-10758"/>
            <a:ext cx="9448800" cy="3086100"/>
          </a:xfrm>
          <a:prstGeom prst="rect">
            <a:avLst/>
          </a:prstGeom>
        </p:spPr>
      </p:pic>
    </p:spTree>
    <p:extLst>
      <p:ext uri="{BB962C8B-B14F-4D97-AF65-F5344CB8AC3E}">
        <p14:creationId xmlns:p14="http://schemas.microsoft.com/office/powerpoint/2010/main" val="3917803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1">
    <p:spTree>
      <p:nvGrpSpPr>
        <p:cNvPr id="1" name=""/>
        <p:cNvGrpSpPr/>
        <p:nvPr/>
      </p:nvGrpSpPr>
      <p:grpSpPr>
        <a:xfrm>
          <a:off x="0" y="0"/>
          <a:ext cx="0" cy="0"/>
          <a:chOff x="0" y="0"/>
          <a:chExt cx="0" cy="0"/>
        </a:xfrm>
      </p:grpSpPr>
      <p:pic>
        <p:nvPicPr>
          <p:cNvPr id="29" name="Picture 28" descr="Shape, circle&#10;&#10;Description automatically generated">
            <a:extLst>
              <a:ext uri="{FF2B5EF4-FFF2-40B4-BE49-F238E27FC236}">
                <a16:creationId xmlns:a16="http://schemas.microsoft.com/office/drawing/2014/main" id="{0F245FF7-4E22-5543-84E8-1A5ED570D6EF}"/>
              </a:ext>
            </a:extLst>
          </p:cNvPr>
          <p:cNvPicPr>
            <a:picLocks noChangeAspect="1"/>
          </p:cNvPicPr>
          <p:nvPr userDrawn="1"/>
        </p:nvPicPr>
        <p:blipFill rotWithShape="1">
          <a:blip r:embed="rId2"/>
          <a:srcRect r="3962"/>
          <a:stretch/>
        </p:blipFill>
        <p:spPr>
          <a:xfrm>
            <a:off x="5190903" y="-446314"/>
            <a:ext cx="7001097" cy="7315200"/>
          </a:xfrm>
          <a:prstGeom prst="rect">
            <a:avLst/>
          </a:prstGeom>
        </p:spPr>
      </p:pic>
      <p:sp>
        <p:nvSpPr>
          <p:cNvPr id="26" name="Picture Placeholder 25">
            <a:extLst>
              <a:ext uri="{FF2B5EF4-FFF2-40B4-BE49-F238E27FC236}">
                <a16:creationId xmlns:a16="http://schemas.microsoft.com/office/drawing/2014/main" id="{CA881496-2737-B942-80D2-B073B0E9FA15}"/>
              </a:ext>
            </a:extLst>
          </p:cNvPr>
          <p:cNvSpPr>
            <a:spLocks noGrp="1"/>
          </p:cNvSpPr>
          <p:nvPr>
            <p:ph type="pic" sz="quarter" idx="23"/>
          </p:nvPr>
        </p:nvSpPr>
        <p:spPr>
          <a:xfrm>
            <a:off x="6053185" y="-42792"/>
            <a:ext cx="6309446" cy="7092195"/>
          </a:xfrm>
          <a:custGeom>
            <a:avLst/>
            <a:gdLst>
              <a:gd name="connsiteX0" fmla="*/ 5542586 w 6400800"/>
              <a:gd name="connsiteY0" fmla="*/ 5779124 h 6873875"/>
              <a:gd name="connsiteX1" fmla="*/ 1513940 w 6400800"/>
              <a:gd name="connsiteY1" fmla="*/ 6357972 h 6873875"/>
              <a:gd name="connsiteX2" fmla="*/ 95197 w 6400800"/>
              <a:gd name="connsiteY2" fmla="*/ 2604901 h 6873875"/>
              <a:gd name="connsiteX3" fmla="*/ 3200400 w 6400800"/>
              <a:gd name="connsiteY3" fmla="*/ 0 h 6873875"/>
              <a:gd name="connsiteX4" fmla="*/ 5542586 w 6400800"/>
              <a:gd name="connsiteY4" fmla="*/ 5779124 h 6873875"/>
              <a:gd name="connsiteX0" fmla="*/ 5542814 w 6506965"/>
              <a:gd name="connsiteY0" fmla="*/ 5779124 h 6873977"/>
              <a:gd name="connsiteX1" fmla="*/ 1514168 w 6506965"/>
              <a:gd name="connsiteY1" fmla="*/ 6357972 h 6873977"/>
              <a:gd name="connsiteX2" fmla="*/ 95425 w 6506965"/>
              <a:gd name="connsiteY2" fmla="*/ 2604901 h 6873977"/>
              <a:gd name="connsiteX3" fmla="*/ 6346599 w 6506965"/>
              <a:gd name="connsiteY3" fmla="*/ 0 h 6873977"/>
              <a:gd name="connsiteX4" fmla="*/ 5542814 w 6506965"/>
              <a:gd name="connsiteY4" fmla="*/ 5779124 h 6873977"/>
              <a:gd name="connsiteX0" fmla="*/ 4779038 w 5743189"/>
              <a:gd name="connsiteY0" fmla="*/ 6441015 h 7576480"/>
              <a:gd name="connsiteX1" fmla="*/ 750392 w 5743189"/>
              <a:gd name="connsiteY1" fmla="*/ 7019863 h 7576480"/>
              <a:gd name="connsiteX2" fmla="*/ 169849 w 5743189"/>
              <a:gd name="connsiteY2" fmla="*/ 686878 h 7576480"/>
              <a:gd name="connsiteX3" fmla="*/ 5582823 w 5743189"/>
              <a:gd name="connsiteY3" fmla="*/ 661891 h 7576480"/>
              <a:gd name="connsiteX4" fmla="*/ 4779038 w 5743189"/>
              <a:gd name="connsiteY4" fmla="*/ 6441015 h 7576480"/>
              <a:gd name="connsiteX0" fmla="*/ 4867591 w 5831742"/>
              <a:gd name="connsiteY0" fmla="*/ 6441015 h 7099344"/>
              <a:gd name="connsiteX1" fmla="*/ 577688 w 5831742"/>
              <a:gd name="connsiteY1" fmla="*/ 6051034 h 7099344"/>
              <a:gd name="connsiteX2" fmla="*/ 258402 w 5831742"/>
              <a:gd name="connsiteY2" fmla="*/ 686878 h 7099344"/>
              <a:gd name="connsiteX3" fmla="*/ 5671376 w 5831742"/>
              <a:gd name="connsiteY3" fmla="*/ 661891 h 7099344"/>
              <a:gd name="connsiteX4" fmla="*/ 4867591 w 5831742"/>
              <a:gd name="connsiteY4" fmla="*/ 6441015 h 7099344"/>
              <a:gd name="connsiteX0" fmla="*/ 5789457 w 5955770"/>
              <a:gd name="connsiteY0" fmla="*/ 7475157 h 7919397"/>
              <a:gd name="connsiteX1" fmla="*/ 628697 w 5955770"/>
              <a:gd name="connsiteY1" fmla="*/ 6051034 h 7919397"/>
              <a:gd name="connsiteX2" fmla="*/ 309411 w 5955770"/>
              <a:gd name="connsiteY2" fmla="*/ 686878 h 7919397"/>
              <a:gd name="connsiteX3" fmla="*/ 5722385 w 5955770"/>
              <a:gd name="connsiteY3" fmla="*/ 661891 h 7919397"/>
              <a:gd name="connsiteX4" fmla="*/ 5789457 w 5955770"/>
              <a:gd name="connsiteY4" fmla="*/ 7475157 h 7919397"/>
              <a:gd name="connsiteX0" fmla="*/ 5789457 w 6080582"/>
              <a:gd name="connsiteY0" fmla="*/ 7475157 h 7919397"/>
              <a:gd name="connsiteX1" fmla="*/ 628697 w 6080582"/>
              <a:gd name="connsiteY1" fmla="*/ 6051034 h 7919397"/>
              <a:gd name="connsiteX2" fmla="*/ 309411 w 6080582"/>
              <a:gd name="connsiteY2" fmla="*/ 686878 h 7919397"/>
              <a:gd name="connsiteX3" fmla="*/ 5722385 w 6080582"/>
              <a:gd name="connsiteY3" fmla="*/ 661891 h 7919397"/>
              <a:gd name="connsiteX4" fmla="*/ 5789457 w 6080582"/>
              <a:gd name="connsiteY4" fmla="*/ 7475157 h 7919397"/>
              <a:gd name="connsiteX0" fmla="*/ 5789457 w 5789457"/>
              <a:gd name="connsiteY0" fmla="*/ 7475157 h 7919397"/>
              <a:gd name="connsiteX1" fmla="*/ 628697 w 5789457"/>
              <a:gd name="connsiteY1" fmla="*/ 6051034 h 7919397"/>
              <a:gd name="connsiteX2" fmla="*/ 309411 w 5789457"/>
              <a:gd name="connsiteY2" fmla="*/ 686878 h 7919397"/>
              <a:gd name="connsiteX3" fmla="*/ 5722385 w 5789457"/>
              <a:gd name="connsiteY3" fmla="*/ 661891 h 7919397"/>
              <a:gd name="connsiteX4" fmla="*/ 5789457 w 5789457"/>
              <a:gd name="connsiteY4" fmla="*/ 7475157 h 7919397"/>
              <a:gd name="connsiteX0" fmla="*/ 5789457 w 5837908"/>
              <a:gd name="connsiteY0" fmla="*/ 7480956 h 7925196"/>
              <a:gd name="connsiteX1" fmla="*/ 628697 w 5837908"/>
              <a:gd name="connsiteY1" fmla="*/ 6056833 h 7925196"/>
              <a:gd name="connsiteX2" fmla="*/ 309411 w 5837908"/>
              <a:gd name="connsiteY2" fmla="*/ 692677 h 7925196"/>
              <a:gd name="connsiteX3" fmla="*/ 5798585 w 5837908"/>
              <a:gd name="connsiteY3" fmla="*/ 645918 h 7925196"/>
              <a:gd name="connsiteX4" fmla="*/ 5789457 w 5837908"/>
              <a:gd name="connsiteY4" fmla="*/ 7480956 h 7925196"/>
              <a:gd name="connsiteX0" fmla="*/ 5795797 w 5844248"/>
              <a:gd name="connsiteY0" fmla="*/ 7488930 h 7933445"/>
              <a:gd name="connsiteX1" fmla="*/ 635037 w 5844248"/>
              <a:gd name="connsiteY1" fmla="*/ 6064807 h 7933445"/>
              <a:gd name="connsiteX2" fmla="*/ 304866 w 5844248"/>
              <a:gd name="connsiteY2" fmla="*/ 689766 h 7933445"/>
              <a:gd name="connsiteX3" fmla="*/ 5804925 w 5844248"/>
              <a:gd name="connsiteY3" fmla="*/ 653892 h 7933445"/>
              <a:gd name="connsiteX4" fmla="*/ 5795797 w 5844248"/>
              <a:gd name="connsiteY4" fmla="*/ 7488930 h 7933445"/>
              <a:gd name="connsiteX0" fmla="*/ 5795797 w 5844248"/>
              <a:gd name="connsiteY0" fmla="*/ 6835038 h 7279553"/>
              <a:gd name="connsiteX1" fmla="*/ 635037 w 5844248"/>
              <a:gd name="connsiteY1" fmla="*/ 5410915 h 7279553"/>
              <a:gd name="connsiteX2" fmla="*/ 304866 w 5844248"/>
              <a:gd name="connsiteY2" fmla="*/ 35874 h 7279553"/>
              <a:gd name="connsiteX3" fmla="*/ 5804925 w 5844248"/>
              <a:gd name="connsiteY3" fmla="*/ 0 h 7279553"/>
              <a:gd name="connsiteX4" fmla="*/ 5795797 w 5844248"/>
              <a:gd name="connsiteY4" fmla="*/ 6835038 h 7279553"/>
              <a:gd name="connsiteX0" fmla="*/ 6249964 w 6298415"/>
              <a:gd name="connsiteY0" fmla="*/ 6835038 h 7279553"/>
              <a:gd name="connsiteX1" fmla="*/ 1089204 w 6298415"/>
              <a:gd name="connsiteY1" fmla="*/ 5410915 h 7279553"/>
              <a:gd name="connsiteX2" fmla="*/ 759033 w 6298415"/>
              <a:gd name="connsiteY2" fmla="*/ 35874 h 7279553"/>
              <a:gd name="connsiteX3" fmla="*/ 6259092 w 6298415"/>
              <a:gd name="connsiteY3" fmla="*/ 0 h 7279553"/>
              <a:gd name="connsiteX4" fmla="*/ 6249964 w 6298415"/>
              <a:gd name="connsiteY4" fmla="*/ 6835038 h 7279553"/>
              <a:gd name="connsiteX0" fmla="*/ 6249964 w 6298415"/>
              <a:gd name="connsiteY0" fmla="*/ 6835038 h 7024594"/>
              <a:gd name="connsiteX1" fmla="*/ 1089204 w 6298415"/>
              <a:gd name="connsiteY1" fmla="*/ 5410915 h 7024594"/>
              <a:gd name="connsiteX2" fmla="*/ 759033 w 6298415"/>
              <a:gd name="connsiteY2" fmla="*/ 35874 h 7024594"/>
              <a:gd name="connsiteX3" fmla="*/ 6259092 w 6298415"/>
              <a:gd name="connsiteY3" fmla="*/ 0 h 7024594"/>
              <a:gd name="connsiteX4" fmla="*/ 6249964 w 6298415"/>
              <a:gd name="connsiteY4" fmla="*/ 6835038 h 7024594"/>
              <a:gd name="connsiteX0" fmla="*/ 6249964 w 6298415"/>
              <a:gd name="connsiteY0" fmla="*/ 6900353 h 7083219"/>
              <a:gd name="connsiteX1" fmla="*/ 1089204 w 6298415"/>
              <a:gd name="connsiteY1" fmla="*/ 5410915 h 7083219"/>
              <a:gd name="connsiteX2" fmla="*/ 759033 w 6298415"/>
              <a:gd name="connsiteY2" fmla="*/ 35874 h 7083219"/>
              <a:gd name="connsiteX3" fmla="*/ 6259092 w 6298415"/>
              <a:gd name="connsiteY3" fmla="*/ 0 h 7083219"/>
              <a:gd name="connsiteX4" fmla="*/ 6249964 w 6298415"/>
              <a:gd name="connsiteY4" fmla="*/ 6900353 h 7083219"/>
              <a:gd name="connsiteX0" fmla="*/ 6249964 w 6298415"/>
              <a:gd name="connsiteY0" fmla="*/ 6900353 h 6992123"/>
              <a:gd name="connsiteX1" fmla="*/ 1089204 w 6298415"/>
              <a:gd name="connsiteY1" fmla="*/ 5410915 h 6992123"/>
              <a:gd name="connsiteX2" fmla="*/ 759033 w 6298415"/>
              <a:gd name="connsiteY2" fmla="*/ 35874 h 6992123"/>
              <a:gd name="connsiteX3" fmla="*/ 6259092 w 6298415"/>
              <a:gd name="connsiteY3" fmla="*/ 0 h 6992123"/>
              <a:gd name="connsiteX4" fmla="*/ 6249964 w 6298415"/>
              <a:gd name="connsiteY4" fmla="*/ 6900353 h 6992123"/>
              <a:gd name="connsiteX0" fmla="*/ 6260995 w 6309446"/>
              <a:gd name="connsiteY0" fmla="*/ 6900353 h 6988646"/>
              <a:gd name="connsiteX1" fmla="*/ 1067578 w 6309446"/>
              <a:gd name="connsiteY1" fmla="*/ 5367372 h 6988646"/>
              <a:gd name="connsiteX2" fmla="*/ 770064 w 6309446"/>
              <a:gd name="connsiteY2" fmla="*/ 35874 h 6988646"/>
              <a:gd name="connsiteX3" fmla="*/ 6270123 w 6309446"/>
              <a:gd name="connsiteY3" fmla="*/ 0 h 6988646"/>
              <a:gd name="connsiteX4" fmla="*/ 6260995 w 6309446"/>
              <a:gd name="connsiteY4" fmla="*/ 6900353 h 6988646"/>
              <a:gd name="connsiteX0" fmla="*/ 6260995 w 6309446"/>
              <a:gd name="connsiteY0" fmla="*/ 6900353 h 7008134"/>
              <a:gd name="connsiteX1" fmla="*/ 1067578 w 6309446"/>
              <a:gd name="connsiteY1" fmla="*/ 5367372 h 7008134"/>
              <a:gd name="connsiteX2" fmla="*/ 770064 w 6309446"/>
              <a:gd name="connsiteY2" fmla="*/ 35874 h 7008134"/>
              <a:gd name="connsiteX3" fmla="*/ 6270123 w 6309446"/>
              <a:gd name="connsiteY3" fmla="*/ 0 h 7008134"/>
              <a:gd name="connsiteX4" fmla="*/ 6260995 w 6309446"/>
              <a:gd name="connsiteY4" fmla="*/ 6900353 h 7008134"/>
              <a:gd name="connsiteX0" fmla="*/ 6260995 w 6309446"/>
              <a:gd name="connsiteY0" fmla="*/ 6900353 h 7085361"/>
              <a:gd name="connsiteX1" fmla="*/ 1067578 w 6309446"/>
              <a:gd name="connsiteY1" fmla="*/ 5367372 h 7085361"/>
              <a:gd name="connsiteX2" fmla="*/ 770064 w 6309446"/>
              <a:gd name="connsiteY2" fmla="*/ 35874 h 7085361"/>
              <a:gd name="connsiteX3" fmla="*/ 6270123 w 6309446"/>
              <a:gd name="connsiteY3" fmla="*/ 0 h 7085361"/>
              <a:gd name="connsiteX4" fmla="*/ 6260995 w 6309446"/>
              <a:gd name="connsiteY4" fmla="*/ 6900353 h 7085361"/>
              <a:gd name="connsiteX0" fmla="*/ 6260995 w 6309446"/>
              <a:gd name="connsiteY0" fmla="*/ 6900353 h 7092195"/>
              <a:gd name="connsiteX1" fmla="*/ 1067578 w 6309446"/>
              <a:gd name="connsiteY1" fmla="*/ 5367372 h 7092195"/>
              <a:gd name="connsiteX2" fmla="*/ 770064 w 6309446"/>
              <a:gd name="connsiteY2" fmla="*/ 35874 h 7092195"/>
              <a:gd name="connsiteX3" fmla="*/ 6270123 w 6309446"/>
              <a:gd name="connsiteY3" fmla="*/ 0 h 7092195"/>
              <a:gd name="connsiteX4" fmla="*/ 6260995 w 6309446"/>
              <a:gd name="connsiteY4" fmla="*/ 6900353 h 709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446" h="7092195">
                <a:moveTo>
                  <a:pt x="6260995" y="6900353"/>
                </a:moveTo>
                <a:cubicBezTo>
                  <a:pt x="3744791" y="7527740"/>
                  <a:pt x="1982733" y="6511452"/>
                  <a:pt x="1067578" y="5367372"/>
                </a:cubicBezTo>
                <a:cubicBezTo>
                  <a:pt x="152423" y="4223292"/>
                  <a:pt x="-644321" y="2225287"/>
                  <a:pt x="770064" y="35874"/>
                </a:cubicBezTo>
                <a:cubicBezTo>
                  <a:pt x="1071287" y="18224"/>
                  <a:pt x="4801011" y="0"/>
                  <a:pt x="6270123" y="0"/>
                </a:cubicBezTo>
                <a:cubicBezTo>
                  <a:pt x="6375937" y="1980804"/>
                  <a:pt x="6231380" y="4690949"/>
                  <a:pt x="6260995" y="6900353"/>
                </a:cubicBezTo>
                <a:close/>
              </a:path>
            </a:pathLst>
          </a:custGeom>
          <a:solidFill>
            <a:schemeClr val="bg2">
              <a:lumMod val="75000"/>
            </a:schemeClr>
          </a:solidFill>
        </p:spPr>
        <p:txBody>
          <a:bodyPr/>
          <a:lstStyle/>
          <a:p>
            <a:endParaRPr lang="en-MX"/>
          </a:p>
        </p:txBody>
      </p:sp>
      <p:sp>
        <p:nvSpPr>
          <p:cNvPr id="5" name="Title 6">
            <a:extLst>
              <a:ext uri="{FF2B5EF4-FFF2-40B4-BE49-F238E27FC236}">
                <a16:creationId xmlns:a16="http://schemas.microsoft.com/office/drawing/2014/main" id="{8D8CF1D5-E210-8E46-8D24-E99B85A89526}"/>
              </a:ext>
            </a:extLst>
          </p:cNvPr>
          <p:cNvSpPr>
            <a:spLocks noGrp="1"/>
          </p:cNvSpPr>
          <p:nvPr>
            <p:ph type="title"/>
          </p:nvPr>
        </p:nvSpPr>
        <p:spPr>
          <a:xfrm>
            <a:off x="841652" y="1228637"/>
            <a:ext cx="4339948"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0" name="Text Placeholder 17">
            <a:extLst>
              <a:ext uri="{FF2B5EF4-FFF2-40B4-BE49-F238E27FC236}">
                <a16:creationId xmlns:a16="http://schemas.microsoft.com/office/drawing/2014/main" id="{5FD2ADC0-E936-2E42-A145-A65A679D5586}"/>
              </a:ext>
            </a:extLst>
          </p:cNvPr>
          <p:cNvSpPr>
            <a:spLocks noGrp="1"/>
          </p:cNvSpPr>
          <p:nvPr>
            <p:ph type="body" sz="quarter" idx="22" hasCustomPrompt="1"/>
          </p:nvPr>
        </p:nvSpPr>
        <p:spPr>
          <a:xfrm>
            <a:off x="841651" y="2574004"/>
            <a:ext cx="4339949" cy="3250858"/>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1" name="Picture 10" descr="A picture containing text, clipart&#10;&#10;Description automatically generated">
            <a:extLst>
              <a:ext uri="{FF2B5EF4-FFF2-40B4-BE49-F238E27FC236}">
                <a16:creationId xmlns:a16="http://schemas.microsoft.com/office/drawing/2014/main" id="{F6B6972D-2CBD-B745-AA3F-8A10F6468D06}"/>
              </a:ext>
            </a:extLst>
          </p:cNvPr>
          <p:cNvPicPr>
            <a:picLocks noChangeAspect="1"/>
          </p:cNvPicPr>
          <p:nvPr userDrawn="1"/>
        </p:nvPicPr>
        <p:blipFill>
          <a:blip r:embed="rId3"/>
          <a:stretch>
            <a:fillRect/>
          </a:stretch>
        </p:blipFill>
        <p:spPr>
          <a:xfrm>
            <a:off x="380103" y="381651"/>
            <a:ext cx="1738361" cy="194422"/>
          </a:xfrm>
          <a:prstGeom prst="rect">
            <a:avLst/>
          </a:prstGeom>
        </p:spPr>
      </p:pic>
      <p:sp>
        <p:nvSpPr>
          <p:cNvPr id="32" name="Text Placeholder 16">
            <a:extLst>
              <a:ext uri="{FF2B5EF4-FFF2-40B4-BE49-F238E27FC236}">
                <a16:creationId xmlns:a16="http://schemas.microsoft.com/office/drawing/2014/main" id="{ADB92850-2044-D74D-9009-1B2C9422985E}"/>
              </a:ext>
            </a:extLst>
          </p:cNvPr>
          <p:cNvSpPr>
            <a:spLocks noGrp="1"/>
          </p:cNvSpPr>
          <p:nvPr>
            <p:ph type="body" sz="quarter" idx="10" hasCustomPrompt="1"/>
          </p:nvPr>
        </p:nvSpPr>
        <p:spPr>
          <a:xfrm>
            <a:off x="841651" y="1850571"/>
            <a:ext cx="4349252" cy="289589"/>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2988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ide_Picture Slide_2">
    <p:spTree>
      <p:nvGrpSpPr>
        <p:cNvPr id="1" name=""/>
        <p:cNvGrpSpPr/>
        <p:nvPr/>
      </p:nvGrpSpPr>
      <p:grpSpPr>
        <a:xfrm>
          <a:off x="0" y="0"/>
          <a:ext cx="0" cy="0"/>
          <a:chOff x="0" y="0"/>
          <a:chExt cx="0" cy="0"/>
        </a:xfrm>
      </p:grpSpPr>
      <p:sp>
        <p:nvSpPr>
          <p:cNvPr id="19" name="Text Placeholder 20">
            <a:extLst>
              <a:ext uri="{FF2B5EF4-FFF2-40B4-BE49-F238E27FC236}">
                <a16:creationId xmlns:a16="http://schemas.microsoft.com/office/drawing/2014/main" id="{3DD58379-5DB8-7C4F-88D3-025F2CD94BF8}"/>
              </a:ext>
            </a:extLst>
          </p:cNvPr>
          <p:cNvSpPr>
            <a:spLocks noGrp="1"/>
          </p:cNvSpPr>
          <p:nvPr>
            <p:ph type="body" sz="quarter" idx="13" hasCustomPrompt="1"/>
          </p:nvPr>
        </p:nvSpPr>
        <p:spPr>
          <a:xfrm>
            <a:off x="6609445" y="2474386"/>
            <a:ext cx="4749800" cy="458313"/>
          </a:xfrm>
        </p:spPr>
        <p:txBody>
          <a:bodyPr>
            <a:normAutofit/>
          </a:bodyPr>
          <a:lstStyle>
            <a:lvl1pPr>
              <a:buNone/>
              <a:defRPr sz="2500">
                <a:solidFill>
                  <a:srgbClr val="2DB035"/>
                </a:solidFill>
              </a:defRPr>
            </a:lvl1pPr>
          </a:lstStyle>
          <a:p>
            <a:pPr lvl="0"/>
            <a:r>
              <a:rPr lang="en-US" dirty="0"/>
              <a:t>Title</a:t>
            </a:r>
          </a:p>
        </p:txBody>
      </p:sp>
      <p:sp>
        <p:nvSpPr>
          <p:cNvPr id="11" name="Text Placeholder 17">
            <a:extLst>
              <a:ext uri="{FF2B5EF4-FFF2-40B4-BE49-F238E27FC236}">
                <a16:creationId xmlns:a16="http://schemas.microsoft.com/office/drawing/2014/main" id="{C99F3682-4090-2643-BC8A-708ADEA79C81}"/>
              </a:ext>
            </a:extLst>
          </p:cNvPr>
          <p:cNvSpPr>
            <a:spLocks noGrp="1"/>
          </p:cNvSpPr>
          <p:nvPr>
            <p:ph type="body" sz="quarter" idx="22" hasCustomPrompt="1"/>
          </p:nvPr>
        </p:nvSpPr>
        <p:spPr>
          <a:xfrm>
            <a:off x="6609445" y="3087869"/>
            <a:ext cx="4749800" cy="2750223"/>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21" name="Picture 20" descr="A picture containing text, clipart&#10;&#10;Description automatically generated">
            <a:extLst>
              <a:ext uri="{FF2B5EF4-FFF2-40B4-BE49-F238E27FC236}">
                <a16:creationId xmlns:a16="http://schemas.microsoft.com/office/drawing/2014/main" id="{28756807-7A3C-FD4D-A59B-DB0527EF5851}"/>
              </a:ext>
            </a:extLst>
          </p:cNvPr>
          <p:cNvPicPr>
            <a:picLocks noChangeAspect="1"/>
          </p:cNvPicPr>
          <p:nvPr userDrawn="1"/>
        </p:nvPicPr>
        <p:blipFill>
          <a:blip r:embed="rId2"/>
          <a:stretch>
            <a:fillRect/>
          </a:stretch>
        </p:blipFill>
        <p:spPr>
          <a:xfrm>
            <a:off x="10133703" y="6325250"/>
            <a:ext cx="1738361" cy="194422"/>
          </a:xfrm>
          <a:prstGeom prst="rect">
            <a:avLst/>
          </a:prstGeom>
        </p:spPr>
      </p:pic>
      <p:sp>
        <p:nvSpPr>
          <p:cNvPr id="10" name="Title 6">
            <a:extLst>
              <a:ext uri="{FF2B5EF4-FFF2-40B4-BE49-F238E27FC236}">
                <a16:creationId xmlns:a16="http://schemas.microsoft.com/office/drawing/2014/main" id="{209A0651-C97C-9625-F0A3-B6D975ACCF14}"/>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2" name="Text Placeholder 16">
            <a:extLst>
              <a:ext uri="{FF2B5EF4-FFF2-40B4-BE49-F238E27FC236}">
                <a16:creationId xmlns:a16="http://schemas.microsoft.com/office/drawing/2014/main" id="{6C01D333-84B5-C285-080C-2F950CFF9BAC}"/>
              </a:ext>
            </a:extLst>
          </p:cNvPr>
          <p:cNvSpPr>
            <a:spLocks noGrp="1"/>
          </p:cNvSpPr>
          <p:nvPr>
            <p:ph type="body" sz="quarter" idx="24"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3608108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2" name="Picture Placeholder 11">
            <a:extLst>
              <a:ext uri="{FF2B5EF4-FFF2-40B4-BE49-F238E27FC236}">
                <a16:creationId xmlns:a16="http://schemas.microsoft.com/office/drawing/2014/main" id="{256011A1-66E7-09D7-F356-1E8C92885BFA}"/>
              </a:ext>
            </a:extLst>
          </p:cNvPr>
          <p:cNvSpPr>
            <a:spLocks noGrp="1"/>
          </p:cNvSpPr>
          <p:nvPr>
            <p:ph type="pic" sz="quarter" idx="23"/>
          </p:nvPr>
        </p:nvSpPr>
        <p:spPr>
          <a:xfrm>
            <a:off x="6735996" y="1694637"/>
            <a:ext cx="4392612" cy="4394200"/>
          </a:xfrm>
          <a:prstGeom prst="ellipse">
            <a:avLst/>
          </a:prstGeom>
          <a:solidFill>
            <a:schemeClr val="bg2">
              <a:lumMod val="75000"/>
            </a:schemeClr>
          </a:solidFill>
        </p:spPr>
        <p:txBody>
          <a:bodyPr/>
          <a:lstStyle/>
          <a:p>
            <a:endParaRPr lang="en-MX"/>
          </a:p>
        </p:txBody>
      </p:sp>
      <p:pic>
        <p:nvPicPr>
          <p:cNvPr id="19" name="Picture 18">
            <a:extLst>
              <a:ext uri="{FF2B5EF4-FFF2-40B4-BE49-F238E27FC236}">
                <a16:creationId xmlns:a16="http://schemas.microsoft.com/office/drawing/2014/main" id="{E0ED5E0E-7930-42C1-ED29-47947A5D7DED}"/>
              </a:ext>
            </a:extLst>
          </p:cNvPr>
          <p:cNvPicPr>
            <a:picLocks noChangeAspect="1"/>
          </p:cNvPicPr>
          <p:nvPr userDrawn="1"/>
        </p:nvPicPr>
        <p:blipFill>
          <a:blip r:embed="rId2"/>
          <a:stretch>
            <a:fillRect/>
          </a:stretch>
        </p:blipFill>
        <p:spPr>
          <a:xfrm>
            <a:off x="10242086" y="1694637"/>
            <a:ext cx="1371600" cy="1930400"/>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1430BDCA-65E3-CB03-3BE3-B148339E23A7}"/>
              </a:ext>
            </a:extLst>
          </p:cNvPr>
          <p:cNvPicPr>
            <a:picLocks noChangeAspect="1"/>
          </p:cNvPicPr>
          <p:nvPr userDrawn="1"/>
        </p:nvPicPr>
        <p:blipFill>
          <a:blip r:embed="rId3"/>
          <a:stretch>
            <a:fillRect/>
          </a:stretch>
        </p:blipFill>
        <p:spPr>
          <a:xfrm>
            <a:off x="10133703" y="6325250"/>
            <a:ext cx="1738361" cy="194422"/>
          </a:xfrm>
          <a:prstGeom prst="rect">
            <a:avLst/>
          </a:prstGeom>
        </p:spPr>
      </p:pic>
      <p:sp>
        <p:nvSpPr>
          <p:cNvPr id="9" name="Text Placeholder 20">
            <a:extLst>
              <a:ext uri="{FF2B5EF4-FFF2-40B4-BE49-F238E27FC236}">
                <a16:creationId xmlns:a16="http://schemas.microsoft.com/office/drawing/2014/main" id="{D6DE606F-D4E9-28A3-441A-923FD4DFF26A}"/>
              </a:ext>
            </a:extLst>
          </p:cNvPr>
          <p:cNvSpPr>
            <a:spLocks noGrp="1"/>
          </p:cNvSpPr>
          <p:nvPr>
            <p:ph type="body" sz="quarter" idx="16" hasCustomPrompt="1"/>
          </p:nvPr>
        </p:nvSpPr>
        <p:spPr>
          <a:xfrm>
            <a:off x="-697230" y="2220298"/>
            <a:ext cx="6948148" cy="3342877"/>
          </a:xfrm>
          <a:prstGeom prst="roundRect">
            <a:avLst/>
          </a:prstGeom>
          <a:solidFill>
            <a:srgbClr val="CAEBCC"/>
          </a:solidFill>
        </p:spPr>
        <p:txBody>
          <a:bodyPr lIns="1475999">
            <a:normAutofit/>
          </a:bodyPr>
          <a:lstStyle>
            <a:lvl1pPr marL="285750" indent="-285750" algn="l">
              <a:buFont typeface="Arial" panose="020B0604020202020204" pitchFamily="34" charset="0"/>
              <a:buChar char="•"/>
              <a:defRPr sz="1800">
                <a:solidFill>
                  <a:schemeClr val="tx1"/>
                </a:solidFill>
              </a:defRPr>
            </a:lvl1pPr>
          </a:lstStyle>
          <a:p>
            <a:pPr lvl="0"/>
            <a:r>
              <a:rPr lang="en-US" dirty="0"/>
              <a:t>Add bullet point</a:t>
            </a:r>
          </a:p>
        </p:txBody>
      </p:sp>
    </p:spTree>
    <p:extLst>
      <p:ext uri="{BB962C8B-B14F-4D97-AF65-F5344CB8AC3E}">
        <p14:creationId xmlns:p14="http://schemas.microsoft.com/office/powerpoint/2010/main" val="1268669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0" name="Picture 19">
            <a:extLst>
              <a:ext uri="{FF2B5EF4-FFF2-40B4-BE49-F238E27FC236}">
                <a16:creationId xmlns:a16="http://schemas.microsoft.com/office/drawing/2014/main" id="{5056B131-44B5-1646-87C8-FDF670114C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28" name="Picture 27">
            <a:extLst>
              <a:ext uri="{FF2B5EF4-FFF2-40B4-BE49-F238E27FC236}">
                <a16:creationId xmlns:a16="http://schemas.microsoft.com/office/drawing/2014/main" id="{B87C4030-DD54-CC42-9F4E-5B783034D5C8}"/>
              </a:ext>
            </a:extLst>
          </p:cNvPr>
          <p:cNvPicPr>
            <a:picLocks noChangeAspect="1"/>
          </p:cNvPicPr>
          <p:nvPr userDrawn="1"/>
        </p:nvPicPr>
        <p:blipFill>
          <a:blip r:embed="rId3"/>
          <a:stretch>
            <a:fillRect/>
          </a:stretch>
        </p:blipFill>
        <p:spPr>
          <a:xfrm>
            <a:off x="11235113" y="1954823"/>
            <a:ext cx="508000" cy="508000"/>
          </a:xfrm>
          <a:prstGeom prst="rect">
            <a:avLst/>
          </a:prstGeom>
        </p:spPr>
      </p:pic>
      <p:pic>
        <p:nvPicPr>
          <p:cNvPr id="29" name="Picture 28">
            <a:extLst>
              <a:ext uri="{FF2B5EF4-FFF2-40B4-BE49-F238E27FC236}">
                <a16:creationId xmlns:a16="http://schemas.microsoft.com/office/drawing/2014/main" id="{53B9DCEA-E359-CA46-8BE7-1E317BC9B52F}"/>
              </a:ext>
            </a:extLst>
          </p:cNvPr>
          <p:cNvPicPr>
            <a:picLocks noChangeAspect="1"/>
          </p:cNvPicPr>
          <p:nvPr userDrawn="1"/>
        </p:nvPicPr>
        <p:blipFill>
          <a:blip r:embed="rId4"/>
          <a:stretch>
            <a:fillRect/>
          </a:stretch>
        </p:blipFill>
        <p:spPr>
          <a:xfrm>
            <a:off x="11235113" y="2921100"/>
            <a:ext cx="380030" cy="380030"/>
          </a:xfrm>
          <a:prstGeom prst="rect">
            <a:avLst/>
          </a:prstGeom>
        </p:spPr>
      </p:pic>
      <p:pic>
        <p:nvPicPr>
          <p:cNvPr id="23" name="Picture 22" descr="Shape&#10;&#10;Description automatically generated">
            <a:extLst>
              <a:ext uri="{FF2B5EF4-FFF2-40B4-BE49-F238E27FC236}">
                <a16:creationId xmlns:a16="http://schemas.microsoft.com/office/drawing/2014/main" id="{06BB6760-8521-5D33-3872-E21255675D29}"/>
              </a:ext>
            </a:extLst>
          </p:cNvPr>
          <p:cNvPicPr>
            <a:picLocks noChangeAspect="1"/>
          </p:cNvPicPr>
          <p:nvPr userDrawn="1"/>
        </p:nvPicPr>
        <p:blipFill rotWithShape="1">
          <a:blip r:embed="rId5"/>
          <a:srcRect l="21276" b="14812"/>
          <a:stretch/>
        </p:blipFill>
        <p:spPr>
          <a:xfrm>
            <a:off x="-29069" y="1634836"/>
            <a:ext cx="6272391" cy="5223164"/>
          </a:xfrm>
          <a:prstGeom prst="rect">
            <a:avLst/>
          </a:prstGeom>
        </p:spPr>
      </p:pic>
      <p:sp>
        <p:nvSpPr>
          <p:cNvPr id="24" name="Picture Placeholder 4">
            <a:extLst>
              <a:ext uri="{FF2B5EF4-FFF2-40B4-BE49-F238E27FC236}">
                <a16:creationId xmlns:a16="http://schemas.microsoft.com/office/drawing/2014/main" id="{643976D2-2004-D502-3ACF-E2AD07734A07}"/>
              </a:ext>
            </a:extLst>
          </p:cNvPr>
          <p:cNvSpPr>
            <a:spLocks noGrp="1"/>
          </p:cNvSpPr>
          <p:nvPr>
            <p:ph type="pic" sz="quarter" idx="24"/>
          </p:nvPr>
        </p:nvSpPr>
        <p:spPr>
          <a:xfrm>
            <a:off x="-29069" y="1833561"/>
            <a:ext cx="5434179" cy="5137583"/>
          </a:xfrm>
          <a:custGeom>
            <a:avLst/>
            <a:gdLst>
              <a:gd name="connsiteX0" fmla="*/ 4110264 w 4973638"/>
              <a:gd name="connsiteY0" fmla="*/ 3766570 h 4286250"/>
              <a:gd name="connsiteX1" fmla="*/ 1379033 w 4973638"/>
              <a:gd name="connsiteY1" fmla="*/ 4061866 h 4286250"/>
              <a:gd name="connsiteX2" fmla="*/ 112134 w 4973638"/>
              <a:gd name="connsiteY2" fmla="*/ 1506830 h 4286250"/>
              <a:gd name="connsiteX3" fmla="*/ 2486818 w 4973638"/>
              <a:gd name="connsiteY3" fmla="*/ 0 h 4286250"/>
              <a:gd name="connsiteX4" fmla="*/ 4110264 w 4973638"/>
              <a:gd name="connsiteY4" fmla="*/ 3766570 h 4286250"/>
              <a:gd name="connsiteX0" fmla="*/ 4197538 w 4197538"/>
              <a:gd name="connsiteY0" fmla="*/ 3896110 h 4492049"/>
              <a:gd name="connsiteX1" fmla="*/ 1466307 w 4197538"/>
              <a:gd name="connsiteY1" fmla="*/ 4191406 h 4492049"/>
              <a:gd name="connsiteX2" fmla="*/ 73028 w 4197538"/>
              <a:gd name="connsiteY2" fmla="*/ 543551 h 4492049"/>
              <a:gd name="connsiteX3" fmla="*/ 2574092 w 4197538"/>
              <a:gd name="connsiteY3" fmla="*/ 129540 h 4492049"/>
              <a:gd name="connsiteX4" fmla="*/ 4197538 w 4197538"/>
              <a:gd name="connsiteY4" fmla="*/ 3896110 h 4492049"/>
              <a:gd name="connsiteX0" fmla="*/ 4534385 w 4534385"/>
              <a:gd name="connsiteY0" fmla="*/ 3896110 h 4661190"/>
              <a:gd name="connsiteX1" fmla="*/ 398100 w 4534385"/>
              <a:gd name="connsiteY1" fmla="*/ 4421864 h 4661190"/>
              <a:gd name="connsiteX2" fmla="*/ 409875 w 4534385"/>
              <a:gd name="connsiteY2" fmla="*/ 543551 h 4661190"/>
              <a:gd name="connsiteX3" fmla="*/ 2910939 w 4534385"/>
              <a:gd name="connsiteY3" fmla="*/ 129540 h 4661190"/>
              <a:gd name="connsiteX4" fmla="*/ 4534385 w 4534385"/>
              <a:gd name="connsiteY4" fmla="*/ 3896110 h 4661190"/>
              <a:gd name="connsiteX0" fmla="*/ 4566218 w 4566218"/>
              <a:gd name="connsiteY0" fmla="*/ 4401632 h 4865224"/>
              <a:gd name="connsiteX1" fmla="*/ 400196 w 4566218"/>
              <a:gd name="connsiteY1" fmla="*/ 4421864 h 4865224"/>
              <a:gd name="connsiteX2" fmla="*/ 411971 w 4566218"/>
              <a:gd name="connsiteY2" fmla="*/ 543551 h 4865224"/>
              <a:gd name="connsiteX3" fmla="*/ 2913035 w 4566218"/>
              <a:gd name="connsiteY3" fmla="*/ 129540 h 4865224"/>
              <a:gd name="connsiteX4" fmla="*/ 4566218 w 4566218"/>
              <a:gd name="connsiteY4" fmla="*/ 4401632 h 4865224"/>
              <a:gd name="connsiteX0" fmla="*/ 4566218 w 4714775"/>
              <a:gd name="connsiteY0" fmla="*/ 4401632 h 4865224"/>
              <a:gd name="connsiteX1" fmla="*/ 400196 w 4714775"/>
              <a:gd name="connsiteY1" fmla="*/ 4421864 h 4865224"/>
              <a:gd name="connsiteX2" fmla="*/ 411971 w 4714775"/>
              <a:gd name="connsiteY2" fmla="*/ 543551 h 4865224"/>
              <a:gd name="connsiteX3" fmla="*/ 2913035 w 4714775"/>
              <a:gd name="connsiteY3" fmla="*/ 129540 h 4865224"/>
              <a:gd name="connsiteX4" fmla="*/ 4566218 w 4714775"/>
              <a:gd name="connsiteY4" fmla="*/ 4401632 h 4865224"/>
              <a:gd name="connsiteX0" fmla="*/ 4566218 w 4702821"/>
              <a:gd name="connsiteY0" fmla="*/ 4246407 h 4709999"/>
              <a:gd name="connsiteX1" fmla="*/ 400196 w 4702821"/>
              <a:gd name="connsiteY1" fmla="*/ 4266639 h 4709999"/>
              <a:gd name="connsiteX2" fmla="*/ 411971 w 4702821"/>
              <a:gd name="connsiteY2" fmla="*/ 388326 h 4709999"/>
              <a:gd name="connsiteX3" fmla="*/ 2712313 w 4702821"/>
              <a:gd name="connsiteY3" fmla="*/ 427798 h 4709999"/>
              <a:gd name="connsiteX4" fmla="*/ 4566218 w 4702821"/>
              <a:gd name="connsiteY4" fmla="*/ 4246407 h 4709999"/>
              <a:gd name="connsiteX0" fmla="*/ 4566218 w 4726514"/>
              <a:gd name="connsiteY0" fmla="*/ 4246407 h 4709999"/>
              <a:gd name="connsiteX1" fmla="*/ 400196 w 4726514"/>
              <a:gd name="connsiteY1" fmla="*/ 4266639 h 4709999"/>
              <a:gd name="connsiteX2" fmla="*/ 411971 w 4726514"/>
              <a:gd name="connsiteY2" fmla="*/ 388326 h 4709999"/>
              <a:gd name="connsiteX3" fmla="*/ 2712313 w 4726514"/>
              <a:gd name="connsiteY3" fmla="*/ 427798 h 4709999"/>
              <a:gd name="connsiteX4" fmla="*/ 4566218 w 4726514"/>
              <a:gd name="connsiteY4" fmla="*/ 4246407 h 4709999"/>
              <a:gd name="connsiteX0" fmla="*/ 4569610 w 4729906"/>
              <a:gd name="connsiteY0" fmla="*/ 4257640 h 4722205"/>
              <a:gd name="connsiteX1" fmla="*/ 403588 w 4729906"/>
              <a:gd name="connsiteY1" fmla="*/ 4277872 h 4722205"/>
              <a:gd name="connsiteX2" fmla="*/ 407929 w 4729906"/>
              <a:gd name="connsiteY2" fmla="*/ 384690 h 4722205"/>
              <a:gd name="connsiteX3" fmla="*/ 2715705 w 4729906"/>
              <a:gd name="connsiteY3" fmla="*/ 439031 h 4722205"/>
              <a:gd name="connsiteX4" fmla="*/ 4569610 w 4729906"/>
              <a:gd name="connsiteY4" fmla="*/ 4257640 h 4722205"/>
              <a:gd name="connsiteX0" fmla="*/ 4569610 w 4729906"/>
              <a:gd name="connsiteY0" fmla="*/ 3958249 h 4422814"/>
              <a:gd name="connsiteX1" fmla="*/ 403588 w 4729906"/>
              <a:gd name="connsiteY1" fmla="*/ 3978481 h 4422814"/>
              <a:gd name="connsiteX2" fmla="*/ 407929 w 4729906"/>
              <a:gd name="connsiteY2" fmla="*/ 85299 h 4422814"/>
              <a:gd name="connsiteX3" fmla="*/ 2715705 w 4729906"/>
              <a:gd name="connsiteY3" fmla="*/ 139640 h 4422814"/>
              <a:gd name="connsiteX4" fmla="*/ 4569610 w 4729906"/>
              <a:gd name="connsiteY4" fmla="*/ 3958249 h 4422814"/>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3967889 h 4432454"/>
              <a:gd name="connsiteX1" fmla="*/ 403588 w 4729906"/>
              <a:gd name="connsiteY1" fmla="*/ 3988121 h 4432454"/>
              <a:gd name="connsiteX2" fmla="*/ 407929 w 4729906"/>
              <a:gd name="connsiteY2" fmla="*/ 94939 h 4432454"/>
              <a:gd name="connsiteX3" fmla="*/ 2715705 w 4729906"/>
              <a:gd name="connsiteY3" fmla="*/ 149280 h 4432454"/>
              <a:gd name="connsiteX4" fmla="*/ 4569610 w 4729906"/>
              <a:gd name="connsiteY4" fmla="*/ 3967889 h 4432454"/>
              <a:gd name="connsiteX0" fmla="*/ 4569610 w 4729906"/>
              <a:gd name="connsiteY0" fmla="*/ 3961147 h 4425712"/>
              <a:gd name="connsiteX1" fmla="*/ 403588 w 4729906"/>
              <a:gd name="connsiteY1" fmla="*/ 3981379 h 4425712"/>
              <a:gd name="connsiteX2" fmla="*/ 407929 w 4729906"/>
              <a:gd name="connsiteY2" fmla="*/ 88197 h 4425712"/>
              <a:gd name="connsiteX3" fmla="*/ 2715705 w 4729906"/>
              <a:gd name="connsiteY3" fmla="*/ 142538 h 4425712"/>
              <a:gd name="connsiteX4" fmla="*/ 4569610 w 4729906"/>
              <a:gd name="connsiteY4" fmla="*/ 3961147 h 4425712"/>
              <a:gd name="connsiteX0" fmla="*/ 4569610 w 4731390"/>
              <a:gd name="connsiteY0" fmla="*/ 3955154 h 4419719"/>
              <a:gd name="connsiteX1" fmla="*/ 403588 w 4731390"/>
              <a:gd name="connsiteY1" fmla="*/ 3975386 h 4419719"/>
              <a:gd name="connsiteX2" fmla="*/ 407929 w 4731390"/>
              <a:gd name="connsiteY2" fmla="*/ 82204 h 4419719"/>
              <a:gd name="connsiteX3" fmla="*/ 2735583 w 4731390"/>
              <a:gd name="connsiteY3" fmla="*/ 151454 h 4419719"/>
              <a:gd name="connsiteX4" fmla="*/ 4569610 w 4731390"/>
              <a:gd name="connsiteY4" fmla="*/ 3955154 h 4419719"/>
              <a:gd name="connsiteX0" fmla="*/ 4569610 w 4729906"/>
              <a:gd name="connsiteY0" fmla="*/ 3959089 h 4423654"/>
              <a:gd name="connsiteX1" fmla="*/ 403588 w 4729906"/>
              <a:gd name="connsiteY1" fmla="*/ 3979321 h 4423654"/>
              <a:gd name="connsiteX2" fmla="*/ 407929 w 4729906"/>
              <a:gd name="connsiteY2" fmla="*/ 86139 h 4423654"/>
              <a:gd name="connsiteX3" fmla="*/ 2715705 w 4729906"/>
              <a:gd name="connsiteY3" fmla="*/ 145450 h 4423654"/>
              <a:gd name="connsiteX4" fmla="*/ 4569610 w 4729906"/>
              <a:gd name="connsiteY4" fmla="*/ 3959089 h 4423654"/>
              <a:gd name="connsiteX0" fmla="*/ 4553655 w 4715061"/>
              <a:gd name="connsiteY0" fmla="*/ 3964058 h 4426283"/>
              <a:gd name="connsiteX1" fmla="*/ 402542 w 4715061"/>
              <a:gd name="connsiteY1" fmla="*/ 3979321 h 4426283"/>
              <a:gd name="connsiteX2" fmla="*/ 406883 w 4715061"/>
              <a:gd name="connsiteY2" fmla="*/ 86139 h 4426283"/>
              <a:gd name="connsiteX3" fmla="*/ 2714659 w 4715061"/>
              <a:gd name="connsiteY3" fmla="*/ 145450 h 4426283"/>
              <a:gd name="connsiteX4" fmla="*/ 4553655 w 4715061"/>
              <a:gd name="connsiteY4" fmla="*/ 3964058 h 4426283"/>
              <a:gd name="connsiteX0" fmla="*/ 4553655 w 4720275"/>
              <a:gd name="connsiteY0" fmla="*/ 3964058 h 4426283"/>
              <a:gd name="connsiteX1" fmla="*/ 402542 w 4720275"/>
              <a:gd name="connsiteY1" fmla="*/ 3979321 h 4426283"/>
              <a:gd name="connsiteX2" fmla="*/ 406883 w 4720275"/>
              <a:gd name="connsiteY2" fmla="*/ 86139 h 4426283"/>
              <a:gd name="connsiteX3" fmla="*/ 2714659 w 4720275"/>
              <a:gd name="connsiteY3" fmla="*/ 145450 h 4426283"/>
              <a:gd name="connsiteX4" fmla="*/ 4553655 w 4720275"/>
              <a:gd name="connsiteY4" fmla="*/ 3964058 h 4426283"/>
              <a:gd name="connsiteX0" fmla="*/ 4319549 w 4486169"/>
              <a:gd name="connsiteY0" fmla="*/ 3964058 h 4546245"/>
              <a:gd name="connsiteX1" fmla="*/ 168436 w 4486169"/>
              <a:gd name="connsiteY1" fmla="*/ 3979321 h 4546245"/>
              <a:gd name="connsiteX2" fmla="*/ 172777 w 4486169"/>
              <a:gd name="connsiteY2" fmla="*/ 86139 h 4546245"/>
              <a:gd name="connsiteX3" fmla="*/ 2480553 w 4486169"/>
              <a:gd name="connsiteY3" fmla="*/ 145450 h 4546245"/>
              <a:gd name="connsiteX4" fmla="*/ 4319549 w 4486169"/>
              <a:gd name="connsiteY4" fmla="*/ 3964058 h 4546245"/>
              <a:gd name="connsiteX0" fmla="*/ 4364562 w 4531182"/>
              <a:gd name="connsiteY0" fmla="*/ 3964058 h 4249930"/>
              <a:gd name="connsiteX1" fmla="*/ 213449 w 4531182"/>
              <a:gd name="connsiteY1" fmla="*/ 3979321 h 4249930"/>
              <a:gd name="connsiteX2" fmla="*/ 217790 w 4531182"/>
              <a:gd name="connsiteY2" fmla="*/ 86139 h 4249930"/>
              <a:gd name="connsiteX3" fmla="*/ 2525566 w 4531182"/>
              <a:gd name="connsiteY3" fmla="*/ 145450 h 4249930"/>
              <a:gd name="connsiteX4" fmla="*/ 4364562 w 4531182"/>
              <a:gd name="connsiteY4" fmla="*/ 3964058 h 4249930"/>
              <a:gd name="connsiteX0" fmla="*/ 4364562 w 4531182"/>
              <a:gd name="connsiteY0" fmla="*/ 3964058 h 4075864"/>
              <a:gd name="connsiteX1" fmla="*/ 213449 w 4531182"/>
              <a:gd name="connsiteY1" fmla="*/ 3979321 h 4075864"/>
              <a:gd name="connsiteX2" fmla="*/ 217790 w 4531182"/>
              <a:gd name="connsiteY2" fmla="*/ 86139 h 4075864"/>
              <a:gd name="connsiteX3" fmla="*/ 2525566 w 4531182"/>
              <a:gd name="connsiteY3" fmla="*/ 145450 h 4075864"/>
              <a:gd name="connsiteX4" fmla="*/ 4364562 w 4531182"/>
              <a:gd name="connsiteY4" fmla="*/ 3964058 h 4075864"/>
              <a:gd name="connsiteX0" fmla="*/ 4545978 w 4713148"/>
              <a:gd name="connsiteY0" fmla="*/ 3985573 h 4306667"/>
              <a:gd name="connsiteX1" fmla="*/ 402037 w 4713148"/>
              <a:gd name="connsiteY1" fmla="*/ 3979321 h 4306667"/>
              <a:gd name="connsiteX2" fmla="*/ 406378 w 4713148"/>
              <a:gd name="connsiteY2" fmla="*/ 86139 h 4306667"/>
              <a:gd name="connsiteX3" fmla="*/ 2714154 w 4713148"/>
              <a:gd name="connsiteY3" fmla="*/ 145450 h 4306667"/>
              <a:gd name="connsiteX4" fmla="*/ 4545978 w 4713148"/>
              <a:gd name="connsiteY4" fmla="*/ 3985573 h 4306667"/>
              <a:gd name="connsiteX0" fmla="*/ 4511441 w 4681129"/>
              <a:gd name="connsiteY0" fmla="*/ 4032190 h 4325515"/>
              <a:gd name="connsiteX1" fmla="*/ 399773 w 4681129"/>
              <a:gd name="connsiteY1" fmla="*/ 3979321 h 4325515"/>
              <a:gd name="connsiteX2" fmla="*/ 404114 w 4681129"/>
              <a:gd name="connsiteY2" fmla="*/ 86139 h 4325515"/>
              <a:gd name="connsiteX3" fmla="*/ 2711890 w 4681129"/>
              <a:gd name="connsiteY3" fmla="*/ 145450 h 4325515"/>
              <a:gd name="connsiteX4" fmla="*/ 4511441 w 4681129"/>
              <a:gd name="connsiteY4" fmla="*/ 4032190 h 4325515"/>
              <a:gd name="connsiteX0" fmla="*/ 4511441 w 4708199"/>
              <a:gd name="connsiteY0" fmla="*/ 4032190 h 4325515"/>
              <a:gd name="connsiteX1" fmla="*/ 399773 w 4708199"/>
              <a:gd name="connsiteY1" fmla="*/ 3979321 h 4325515"/>
              <a:gd name="connsiteX2" fmla="*/ 404114 w 4708199"/>
              <a:gd name="connsiteY2" fmla="*/ 86139 h 4325515"/>
              <a:gd name="connsiteX3" fmla="*/ 2711890 w 4708199"/>
              <a:gd name="connsiteY3" fmla="*/ 145450 h 4325515"/>
              <a:gd name="connsiteX4" fmla="*/ 4511441 w 4708199"/>
              <a:gd name="connsiteY4" fmla="*/ 4032190 h 4325515"/>
              <a:gd name="connsiteX0" fmla="*/ 4511441 w 4705591"/>
              <a:gd name="connsiteY0" fmla="*/ 4032190 h 4325515"/>
              <a:gd name="connsiteX1" fmla="*/ 399773 w 4705591"/>
              <a:gd name="connsiteY1" fmla="*/ 3979321 h 4325515"/>
              <a:gd name="connsiteX2" fmla="*/ 404114 w 4705591"/>
              <a:gd name="connsiteY2" fmla="*/ 86139 h 4325515"/>
              <a:gd name="connsiteX3" fmla="*/ 2711890 w 4705591"/>
              <a:gd name="connsiteY3" fmla="*/ 145450 h 4325515"/>
              <a:gd name="connsiteX4" fmla="*/ 4511441 w 4705591"/>
              <a:gd name="connsiteY4" fmla="*/ 4032190 h 4325515"/>
              <a:gd name="connsiteX0" fmla="*/ 4534465 w 4726788"/>
              <a:gd name="connsiteY0" fmla="*/ 4014261 h 4318123"/>
              <a:gd name="connsiteX1" fmla="*/ 401282 w 4726788"/>
              <a:gd name="connsiteY1" fmla="*/ 3979321 h 4318123"/>
              <a:gd name="connsiteX2" fmla="*/ 405623 w 4726788"/>
              <a:gd name="connsiteY2" fmla="*/ 86139 h 4318123"/>
              <a:gd name="connsiteX3" fmla="*/ 2713399 w 4726788"/>
              <a:gd name="connsiteY3" fmla="*/ 145450 h 4318123"/>
              <a:gd name="connsiteX4" fmla="*/ 4534465 w 4726788"/>
              <a:gd name="connsiteY4" fmla="*/ 4014261 h 4318123"/>
              <a:gd name="connsiteX0" fmla="*/ 4534465 w 4717758"/>
              <a:gd name="connsiteY0" fmla="*/ 4014261 h 4318123"/>
              <a:gd name="connsiteX1" fmla="*/ 401282 w 4717758"/>
              <a:gd name="connsiteY1" fmla="*/ 3979321 h 4318123"/>
              <a:gd name="connsiteX2" fmla="*/ 405623 w 4717758"/>
              <a:gd name="connsiteY2" fmla="*/ 86139 h 4318123"/>
              <a:gd name="connsiteX3" fmla="*/ 2713399 w 4717758"/>
              <a:gd name="connsiteY3" fmla="*/ 145450 h 4318123"/>
              <a:gd name="connsiteX4" fmla="*/ 4534465 w 4717758"/>
              <a:gd name="connsiteY4" fmla="*/ 4014261 h 4318123"/>
              <a:gd name="connsiteX0" fmla="*/ 4534465 w 4720533"/>
              <a:gd name="connsiteY0" fmla="*/ 4014261 h 4318123"/>
              <a:gd name="connsiteX1" fmla="*/ 401282 w 4720533"/>
              <a:gd name="connsiteY1" fmla="*/ 3979321 h 4318123"/>
              <a:gd name="connsiteX2" fmla="*/ 405623 w 4720533"/>
              <a:gd name="connsiteY2" fmla="*/ 86139 h 4318123"/>
              <a:gd name="connsiteX3" fmla="*/ 2713399 w 4720533"/>
              <a:gd name="connsiteY3" fmla="*/ 145450 h 4318123"/>
              <a:gd name="connsiteX4" fmla="*/ 4534465 w 4720533"/>
              <a:gd name="connsiteY4" fmla="*/ 4014261 h 4318123"/>
              <a:gd name="connsiteX0" fmla="*/ 4302515 w 4488583"/>
              <a:gd name="connsiteY0" fmla="*/ 4014261 h 4086368"/>
              <a:gd name="connsiteX1" fmla="*/ 169332 w 4488583"/>
              <a:gd name="connsiteY1" fmla="*/ 3979321 h 4086368"/>
              <a:gd name="connsiteX2" fmla="*/ 173673 w 4488583"/>
              <a:gd name="connsiteY2" fmla="*/ 86139 h 4086368"/>
              <a:gd name="connsiteX3" fmla="*/ 2481449 w 4488583"/>
              <a:gd name="connsiteY3" fmla="*/ 145450 h 4086368"/>
              <a:gd name="connsiteX4" fmla="*/ 4302515 w 4488583"/>
              <a:gd name="connsiteY4" fmla="*/ 4014261 h 4086368"/>
              <a:gd name="connsiteX0" fmla="*/ 4302515 w 4488583"/>
              <a:gd name="connsiteY0" fmla="*/ 4014261 h 4086369"/>
              <a:gd name="connsiteX1" fmla="*/ 169332 w 4488583"/>
              <a:gd name="connsiteY1" fmla="*/ 3979321 h 4086369"/>
              <a:gd name="connsiteX2" fmla="*/ 173673 w 4488583"/>
              <a:gd name="connsiteY2" fmla="*/ 86139 h 4086369"/>
              <a:gd name="connsiteX3" fmla="*/ 2481449 w 4488583"/>
              <a:gd name="connsiteY3" fmla="*/ 145450 h 4086369"/>
              <a:gd name="connsiteX4" fmla="*/ 4302515 w 4488583"/>
              <a:gd name="connsiteY4" fmla="*/ 4014261 h 4086369"/>
              <a:gd name="connsiteX0" fmla="*/ 4159964 w 4346032"/>
              <a:gd name="connsiteY0" fmla="*/ 4014261 h 4086369"/>
              <a:gd name="connsiteX1" fmla="*/ 26781 w 4346032"/>
              <a:gd name="connsiteY1" fmla="*/ 3979321 h 4086369"/>
              <a:gd name="connsiteX2" fmla="*/ 31122 w 4346032"/>
              <a:gd name="connsiteY2" fmla="*/ 86139 h 4086369"/>
              <a:gd name="connsiteX3" fmla="*/ 2338898 w 4346032"/>
              <a:gd name="connsiteY3" fmla="*/ 145450 h 4086369"/>
              <a:gd name="connsiteX4" fmla="*/ 4159964 w 4346032"/>
              <a:gd name="connsiteY4" fmla="*/ 4014261 h 4086369"/>
              <a:gd name="connsiteX0" fmla="*/ 4155332 w 4341400"/>
              <a:gd name="connsiteY0" fmla="*/ 4014261 h 4086369"/>
              <a:gd name="connsiteX1" fmla="*/ 22149 w 4341400"/>
              <a:gd name="connsiteY1" fmla="*/ 3979321 h 4086369"/>
              <a:gd name="connsiteX2" fmla="*/ 26490 w 4341400"/>
              <a:gd name="connsiteY2" fmla="*/ 86139 h 4086369"/>
              <a:gd name="connsiteX3" fmla="*/ 2334266 w 4341400"/>
              <a:gd name="connsiteY3" fmla="*/ 145450 h 4086369"/>
              <a:gd name="connsiteX4" fmla="*/ 4155332 w 4341400"/>
              <a:gd name="connsiteY4" fmla="*/ 4014261 h 4086369"/>
              <a:gd name="connsiteX0" fmla="*/ 4136230 w 4322298"/>
              <a:gd name="connsiteY0" fmla="*/ 4014261 h 4086388"/>
              <a:gd name="connsiteX1" fmla="*/ 3047 w 4322298"/>
              <a:gd name="connsiteY1" fmla="*/ 3979321 h 4086388"/>
              <a:gd name="connsiteX2" fmla="*/ 7388 w 4322298"/>
              <a:gd name="connsiteY2" fmla="*/ 86139 h 4086388"/>
              <a:gd name="connsiteX3" fmla="*/ 2315164 w 4322298"/>
              <a:gd name="connsiteY3" fmla="*/ 145450 h 4086388"/>
              <a:gd name="connsiteX4" fmla="*/ 4136230 w 4322298"/>
              <a:gd name="connsiteY4" fmla="*/ 4014261 h 408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298" h="4086388">
                <a:moveTo>
                  <a:pt x="4136230" y="4014261"/>
                </a:moveTo>
                <a:cubicBezTo>
                  <a:pt x="3849913" y="4165062"/>
                  <a:pt x="3290" y="4042420"/>
                  <a:pt x="3047" y="3979321"/>
                </a:cubicBezTo>
                <a:cubicBezTo>
                  <a:pt x="-2633" y="2503630"/>
                  <a:pt x="93" y="1309077"/>
                  <a:pt x="7388" y="86139"/>
                </a:cubicBezTo>
                <a:cubicBezTo>
                  <a:pt x="941005" y="-44093"/>
                  <a:pt x="1569045" y="-28484"/>
                  <a:pt x="2315164" y="145450"/>
                </a:cubicBezTo>
                <a:cubicBezTo>
                  <a:pt x="3296094" y="412823"/>
                  <a:pt x="4862309" y="1541229"/>
                  <a:pt x="4136230" y="4014261"/>
                </a:cubicBezTo>
                <a:close/>
              </a:path>
            </a:pathLst>
          </a:custGeom>
          <a:solidFill>
            <a:schemeClr val="bg2">
              <a:lumMod val="75000"/>
            </a:schemeClr>
          </a:solidFill>
        </p:spPr>
        <p:txBody>
          <a:bodyPr/>
          <a:lstStyle/>
          <a:p>
            <a:endParaRPr lang="en-MX"/>
          </a:p>
        </p:txBody>
      </p:sp>
      <p:pic>
        <p:nvPicPr>
          <p:cNvPr id="26" name="Picture 25" descr="A picture containing text, clipart&#10;&#10;Description automatically generated">
            <a:extLst>
              <a:ext uri="{FF2B5EF4-FFF2-40B4-BE49-F238E27FC236}">
                <a16:creationId xmlns:a16="http://schemas.microsoft.com/office/drawing/2014/main" id="{F19349C7-E668-E252-36A9-9E4078689716}"/>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13" name="Text Placeholder 20">
            <a:extLst>
              <a:ext uri="{FF2B5EF4-FFF2-40B4-BE49-F238E27FC236}">
                <a16:creationId xmlns:a16="http://schemas.microsoft.com/office/drawing/2014/main" id="{07875EE9-F201-76E3-683A-FE7266459F7E}"/>
              </a:ext>
            </a:extLst>
          </p:cNvPr>
          <p:cNvSpPr>
            <a:spLocks noGrp="1"/>
          </p:cNvSpPr>
          <p:nvPr>
            <p:ph type="body" sz="quarter" idx="21" hasCustomPrompt="1"/>
          </p:nvPr>
        </p:nvSpPr>
        <p:spPr>
          <a:xfrm>
            <a:off x="7375950" y="2429732"/>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
        <p:nvSpPr>
          <p:cNvPr id="14" name="Text Placeholder 20">
            <a:extLst>
              <a:ext uri="{FF2B5EF4-FFF2-40B4-BE49-F238E27FC236}">
                <a16:creationId xmlns:a16="http://schemas.microsoft.com/office/drawing/2014/main" id="{97793051-5AFD-574E-DBFF-D36D980FAAD2}"/>
              </a:ext>
            </a:extLst>
          </p:cNvPr>
          <p:cNvSpPr>
            <a:spLocks noGrp="1"/>
          </p:cNvSpPr>
          <p:nvPr>
            <p:ph type="body" sz="quarter" idx="22" hasCustomPrompt="1"/>
          </p:nvPr>
        </p:nvSpPr>
        <p:spPr>
          <a:xfrm>
            <a:off x="7375950" y="3486959"/>
            <a:ext cx="3020951" cy="848593"/>
          </a:xfrm>
          <a:prstGeom prst="roundRect">
            <a:avLst/>
          </a:prstGeom>
          <a:solidFill>
            <a:srgbClr val="CAEBCC"/>
          </a:solidFill>
        </p:spPr>
        <p:txBody>
          <a:bodyPr anchor="ctr">
            <a:normAutofit/>
          </a:bodyPr>
          <a:lstStyle>
            <a:lvl1pPr algn="ctr">
              <a:buNone/>
              <a:defRPr sz="1800">
                <a:solidFill>
                  <a:schemeClr val="tx1"/>
                </a:solidFill>
              </a:defRPr>
            </a:lvl1pPr>
          </a:lstStyle>
          <a:p>
            <a:pPr lvl="0"/>
            <a:r>
              <a:rPr lang="en-US" dirty="0"/>
              <a:t>Title</a:t>
            </a:r>
          </a:p>
        </p:txBody>
      </p:sp>
      <p:sp>
        <p:nvSpPr>
          <p:cNvPr id="15" name="Text Placeholder 20">
            <a:extLst>
              <a:ext uri="{FF2B5EF4-FFF2-40B4-BE49-F238E27FC236}">
                <a16:creationId xmlns:a16="http://schemas.microsoft.com/office/drawing/2014/main" id="{7C4454F7-13EC-BC86-1525-62D1C2E8E0F1}"/>
              </a:ext>
            </a:extLst>
          </p:cNvPr>
          <p:cNvSpPr>
            <a:spLocks noGrp="1"/>
          </p:cNvSpPr>
          <p:nvPr>
            <p:ph type="body" sz="quarter" idx="23" hasCustomPrompt="1"/>
          </p:nvPr>
        </p:nvSpPr>
        <p:spPr>
          <a:xfrm>
            <a:off x="7375950" y="4544186"/>
            <a:ext cx="3020951" cy="848593"/>
          </a:xfrm>
          <a:prstGeom prst="roundRect">
            <a:avLst/>
          </a:prstGeom>
          <a:solidFill>
            <a:srgbClr val="62C468"/>
          </a:solidFill>
        </p:spPr>
        <p:txBody>
          <a:bodyPr anchor="ctr">
            <a:normAutofit/>
          </a:bodyPr>
          <a:lstStyle>
            <a:lvl1pPr algn="ctr">
              <a:buNone/>
              <a:defRPr sz="1800">
                <a:solidFill>
                  <a:schemeClr val="tx1"/>
                </a:solidFill>
              </a:defRPr>
            </a:lvl1pPr>
          </a:lstStyle>
          <a:p>
            <a:pPr lvl="0"/>
            <a:r>
              <a:rPr lang="en-US" dirty="0"/>
              <a:t>Title</a:t>
            </a:r>
          </a:p>
        </p:txBody>
      </p:sp>
    </p:spTree>
    <p:extLst>
      <p:ext uri="{BB962C8B-B14F-4D97-AF65-F5344CB8AC3E}">
        <p14:creationId xmlns:p14="http://schemas.microsoft.com/office/powerpoint/2010/main" val="1789801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5">
    <p:spTree>
      <p:nvGrpSpPr>
        <p:cNvPr id="1" name=""/>
        <p:cNvGrpSpPr/>
        <p:nvPr/>
      </p:nvGrpSpPr>
      <p:grpSpPr>
        <a:xfrm>
          <a:off x="0" y="0"/>
          <a:ext cx="0" cy="0"/>
          <a:chOff x="0" y="0"/>
          <a:chExt cx="0" cy="0"/>
        </a:xfrm>
      </p:grpSpPr>
      <p:sp>
        <p:nvSpPr>
          <p:cNvPr id="13" name="Picture Placeholder 25">
            <a:extLst>
              <a:ext uri="{FF2B5EF4-FFF2-40B4-BE49-F238E27FC236}">
                <a16:creationId xmlns:a16="http://schemas.microsoft.com/office/drawing/2014/main" id="{0EB666A0-EC83-4F43-99D3-513C4495FF0E}"/>
              </a:ext>
            </a:extLst>
          </p:cNvPr>
          <p:cNvSpPr>
            <a:spLocks noGrp="1"/>
          </p:cNvSpPr>
          <p:nvPr>
            <p:ph type="pic" sz="quarter" idx="23"/>
          </p:nvPr>
        </p:nvSpPr>
        <p:spPr>
          <a:xfrm>
            <a:off x="6053185" y="-42792"/>
            <a:ext cx="6309446" cy="7092195"/>
          </a:xfrm>
          <a:custGeom>
            <a:avLst/>
            <a:gdLst>
              <a:gd name="connsiteX0" fmla="*/ 5542586 w 6400800"/>
              <a:gd name="connsiteY0" fmla="*/ 5779124 h 6873875"/>
              <a:gd name="connsiteX1" fmla="*/ 1513940 w 6400800"/>
              <a:gd name="connsiteY1" fmla="*/ 6357972 h 6873875"/>
              <a:gd name="connsiteX2" fmla="*/ 95197 w 6400800"/>
              <a:gd name="connsiteY2" fmla="*/ 2604901 h 6873875"/>
              <a:gd name="connsiteX3" fmla="*/ 3200400 w 6400800"/>
              <a:gd name="connsiteY3" fmla="*/ 0 h 6873875"/>
              <a:gd name="connsiteX4" fmla="*/ 5542586 w 6400800"/>
              <a:gd name="connsiteY4" fmla="*/ 5779124 h 6873875"/>
              <a:gd name="connsiteX0" fmla="*/ 5542814 w 6506965"/>
              <a:gd name="connsiteY0" fmla="*/ 5779124 h 6873977"/>
              <a:gd name="connsiteX1" fmla="*/ 1514168 w 6506965"/>
              <a:gd name="connsiteY1" fmla="*/ 6357972 h 6873977"/>
              <a:gd name="connsiteX2" fmla="*/ 95425 w 6506965"/>
              <a:gd name="connsiteY2" fmla="*/ 2604901 h 6873977"/>
              <a:gd name="connsiteX3" fmla="*/ 6346599 w 6506965"/>
              <a:gd name="connsiteY3" fmla="*/ 0 h 6873977"/>
              <a:gd name="connsiteX4" fmla="*/ 5542814 w 6506965"/>
              <a:gd name="connsiteY4" fmla="*/ 5779124 h 6873977"/>
              <a:gd name="connsiteX0" fmla="*/ 4779038 w 5743189"/>
              <a:gd name="connsiteY0" fmla="*/ 6441015 h 7576480"/>
              <a:gd name="connsiteX1" fmla="*/ 750392 w 5743189"/>
              <a:gd name="connsiteY1" fmla="*/ 7019863 h 7576480"/>
              <a:gd name="connsiteX2" fmla="*/ 169849 w 5743189"/>
              <a:gd name="connsiteY2" fmla="*/ 686878 h 7576480"/>
              <a:gd name="connsiteX3" fmla="*/ 5582823 w 5743189"/>
              <a:gd name="connsiteY3" fmla="*/ 661891 h 7576480"/>
              <a:gd name="connsiteX4" fmla="*/ 4779038 w 5743189"/>
              <a:gd name="connsiteY4" fmla="*/ 6441015 h 7576480"/>
              <a:gd name="connsiteX0" fmla="*/ 4867591 w 5831742"/>
              <a:gd name="connsiteY0" fmla="*/ 6441015 h 7099344"/>
              <a:gd name="connsiteX1" fmla="*/ 577688 w 5831742"/>
              <a:gd name="connsiteY1" fmla="*/ 6051034 h 7099344"/>
              <a:gd name="connsiteX2" fmla="*/ 258402 w 5831742"/>
              <a:gd name="connsiteY2" fmla="*/ 686878 h 7099344"/>
              <a:gd name="connsiteX3" fmla="*/ 5671376 w 5831742"/>
              <a:gd name="connsiteY3" fmla="*/ 661891 h 7099344"/>
              <a:gd name="connsiteX4" fmla="*/ 4867591 w 5831742"/>
              <a:gd name="connsiteY4" fmla="*/ 6441015 h 7099344"/>
              <a:gd name="connsiteX0" fmla="*/ 5789457 w 5955770"/>
              <a:gd name="connsiteY0" fmla="*/ 7475157 h 7919397"/>
              <a:gd name="connsiteX1" fmla="*/ 628697 w 5955770"/>
              <a:gd name="connsiteY1" fmla="*/ 6051034 h 7919397"/>
              <a:gd name="connsiteX2" fmla="*/ 309411 w 5955770"/>
              <a:gd name="connsiteY2" fmla="*/ 686878 h 7919397"/>
              <a:gd name="connsiteX3" fmla="*/ 5722385 w 5955770"/>
              <a:gd name="connsiteY3" fmla="*/ 661891 h 7919397"/>
              <a:gd name="connsiteX4" fmla="*/ 5789457 w 5955770"/>
              <a:gd name="connsiteY4" fmla="*/ 7475157 h 7919397"/>
              <a:gd name="connsiteX0" fmla="*/ 5789457 w 6080582"/>
              <a:gd name="connsiteY0" fmla="*/ 7475157 h 7919397"/>
              <a:gd name="connsiteX1" fmla="*/ 628697 w 6080582"/>
              <a:gd name="connsiteY1" fmla="*/ 6051034 h 7919397"/>
              <a:gd name="connsiteX2" fmla="*/ 309411 w 6080582"/>
              <a:gd name="connsiteY2" fmla="*/ 686878 h 7919397"/>
              <a:gd name="connsiteX3" fmla="*/ 5722385 w 6080582"/>
              <a:gd name="connsiteY3" fmla="*/ 661891 h 7919397"/>
              <a:gd name="connsiteX4" fmla="*/ 5789457 w 6080582"/>
              <a:gd name="connsiteY4" fmla="*/ 7475157 h 7919397"/>
              <a:gd name="connsiteX0" fmla="*/ 5789457 w 5789457"/>
              <a:gd name="connsiteY0" fmla="*/ 7475157 h 7919397"/>
              <a:gd name="connsiteX1" fmla="*/ 628697 w 5789457"/>
              <a:gd name="connsiteY1" fmla="*/ 6051034 h 7919397"/>
              <a:gd name="connsiteX2" fmla="*/ 309411 w 5789457"/>
              <a:gd name="connsiteY2" fmla="*/ 686878 h 7919397"/>
              <a:gd name="connsiteX3" fmla="*/ 5722385 w 5789457"/>
              <a:gd name="connsiteY3" fmla="*/ 661891 h 7919397"/>
              <a:gd name="connsiteX4" fmla="*/ 5789457 w 5789457"/>
              <a:gd name="connsiteY4" fmla="*/ 7475157 h 7919397"/>
              <a:gd name="connsiteX0" fmla="*/ 5789457 w 5837908"/>
              <a:gd name="connsiteY0" fmla="*/ 7480956 h 7925196"/>
              <a:gd name="connsiteX1" fmla="*/ 628697 w 5837908"/>
              <a:gd name="connsiteY1" fmla="*/ 6056833 h 7925196"/>
              <a:gd name="connsiteX2" fmla="*/ 309411 w 5837908"/>
              <a:gd name="connsiteY2" fmla="*/ 692677 h 7925196"/>
              <a:gd name="connsiteX3" fmla="*/ 5798585 w 5837908"/>
              <a:gd name="connsiteY3" fmla="*/ 645918 h 7925196"/>
              <a:gd name="connsiteX4" fmla="*/ 5789457 w 5837908"/>
              <a:gd name="connsiteY4" fmla="*/ 7480956 h 7925196"/>
              <a:gd name="connsiteX0" fmla="*/ 5795797 w 5844248"/>
              <a:gd name="connsiteY0" fmla="*/ 7488930 h 7933445"/>
              <a:gd name="connsiteX1" fmla="*/ 635037 w 5844248"/>
              <a:gd name="connsiteY1" fmla="*/ 6064807 h 7933445"/>
              <a:gd name="connsiteX2" fmla="*/ 304866 w 5844248"/>
              <a:gd name="connsiteY2" fmla="*/ 689766 h 7933445"/>
              <a:gd name="connsiteX3" fmla="*/ 5804925 w 5844248"/>
              <a:gd name="connsiteY3" fmla="*/ 653892 h 7933445"/>
              <a:gd name="connsiteX4" fmla="*/ 5795797 w 5844248"/>
              <a:gd name="connsiteY4" fmla="*/ 7488930 h 7933445"/>
              <a:gd name="connsiteX0" fmla="*/ 5795797 w 5844248"/>
              <a:gd name="connsiteY0" fmla="*/ 6835038 h 7279553"/>
              <a:gd name="connsiteX1" fmla="*/ 635037 w 5844248"/>
              <a:gd name="connsiteY1" fmla="*/ 5410915 h 7279553"/>
              <a:gd name="connsiteX2" fmla="*/ 304866 w 5844248"/>
              <a:gd name="connsiteY2" fmla="*/ 35874 h 7279553"/>
              <a:gd name="connsiteX3" fmla="*/ 5804925 w 5844248"/>
              <a:gd name="connsiteY3" fmla="*/ 0 h 7279553"/>
              <a:gd name="connsiteX4" fmla="*/ 5795797 w 5844248"/>
              <a:gd name="connsiteY4" fmla="*/ 6835038 h 7279553"/>
              <a:gd name="connsiteX0" fmla="*/ 6249964 w 6298415"/>
              <a:gd name="connsiteY0" fmla="*/ 6835038 h 7279553"/>
              <a:gd name="connsiteX1" fmla="*/ 1089204 w 6298415"/>
              <a:gd name="connsiteY1" fmla="*/ 5410915 h 7279553"/>
              <a:gd name="connsiteX2" fmla="*/ 759033 w 6298415"/>
              <a:gd name="connsiteY2" fmla="*/ 35874 h 7279553"/>
              <a:gd name="connsiteX3" fmla="*/ 6259092 w 6298415"/>
              <a:gd name="connsiteY3" fmla="*/ 0 h 7279553"/>
              <a:gd name="connsiteX4" fmla="*/ 6249964 w 6298415"/>
              <a:gd name="connsiteY4" fmla="*/ 6835038 h 7279553"/>
              <a:gd name="connsiteX0" fmla="*/ 6249964 w 6298415"/>
              <a:gd name="connsiteY0" fmla="*/ 6835038 h 7024594"/>
              <a:gd name="connsiteX1" fmla="*/ 1089204 w 6298415"/>
              <a:gd name="connsiteY1" fmla="*/ 5410915 h 7024594"/>
              <a:gd name="connsiteX2" fmla="*/ 759033 w 6298415"/>
              <a:gd name="connsiteY2" fmla="*/ 35874 h 7024594"/>
              <a:gd name="connsiteX3" fmla="*/ 6259092 w 6298415"/>
              <a:gd name="connsiteY3" fmla="*/ 0 h 7024594"/>
              <a:gd name="connsiteX4" fmla="*/ 6249964 w 6298415"/>
              <a:gd name="connsiteY4" fmla="*/ 6835038 h 7024594"/>
              <a:gd name="connsiteX0" fmla="*/ 6249964 w 6298415"/>
              <a:gd name="connsiteY0" fmla="*/ 6900353 h 7083219"/>
              <a:gd name="connsiteX1" fmla="*/ 1089204 w 6298415"/>
              <a:gd name="connsiteY1" fmla="*/ 5410915 h 7083219"/>
              <a:gd name="connsiteX2" fmla="*/ 759033 w 6298415"/>
              <a:gd name="connsiteY2" fmla="*/ 35874 h 7083219"/>
              <a:gd name="connsiteX3" fmla="*/ 6259092 w 6298415"/>
              <a:gd name="connsiteY3" fmla="*/ 0 h 7083219"/>
              <a:gd name="connsiteX4" fmla="*/ 6249964 w 6298415"/>
              <a:gd name="connsiteY4" fmla="*/ 6900353 h 7083219"/>
              <a:gd name="connsiteX0" fmla="*/ 6249964 w 6298415"/>
              <a:gd name="connsiteY0" fmla="*/ 6900353 h 6992123"/>
              <a:gd name="connsiteX1" fmla="*/ 1089204 w 6298415"/>
              <a:gd name="connsiteY1" fmla="*/ 5410915 h 6992123"/>
              <a:gd name="connsiteX2" fmla="*/ 759033 w 6298415"/>
              <a:gd name="connsiteY2" fmla="*/ 35874 h 6992123"/>
              <a:gd name="connsiteX3" fmla="*/ 6259092 w 6298415"/>
              <a:gd name="connsiteY3" fmla="*/ 0 h 6992123"/>
              <a:gd name="connsiteX4" fmla="*/ 6249964 w 6298415"/>
              <a:gd name="connsiteY4" fmla="*/ 6900353 h 6992123"/>
              <a:gd name="connsiteX0" fmla="*/ 6260995 w 6309446"/>
              <a:gd name="connsiteY0" fmla="*/ 6900353 h 6988646"/>
              <a:gd name="connsiteX1" fmla="*/ 1067578 w 6309446"/>
              <a:gd name="connsiteY1" fmla="*/ 5367372 h 6988646"/>
              <a:gd name="connsiteX2" fmla="*/ 770064 w 6309446"/>
              <a:gd name="connsiteY2" fmla="*/ 35874 h 6988646"/>
              <a:gd name="connsiteX3" fmla="*/ 6270123 w 6309446"/>
              <a:gd name="connsiteY3" fmla="*/ 0 h 6988646"/>
              <a:gd name="connsiteX4" fmla="*/ 6260995 w 6309446"/>
              <a:gd name="connsiteY4" fmla="*/ 6900353 h 6988646"/>
              <a:gd name="connsiteX0" fmla="*/ 6260995 w 6309446"/>
              <a:gd name="connsiteY0" fmla="*/ 6900353 h 7008134"/>
              <a:gd name="connsiteX1" fmla="*/ 1067578 w 6309446"/>
              <a:gd name="connsiteY1" fmla="*/ 5367372 h 7008134"/>
              <a:gd name="connsiteX2" fmla="*/ 770064 w 6309446"/>
              <a:gd name="connsiteY2" fmla="*/ 35874 h 7008134"/>
              <a:gd name="connsiteX3" fmla="*/ 6270123 w 6309446"/>
              <a:gd name="connsiteY3" fmla="*/ 0 h 7008134"/>
              <a:gd name="connsiteX4" fmla="*/ 6260995 w 6309446"/>
              <a:gd name="connsiteY4" fmla="*/ 6900353 h 7008134"/>
              <a:gd name="connsiteX0" fmla="*/ 6260995 w 6309446"/>
              <a:gd name="connsiteY0" fmla="*/ 6900353 h 7085361"/>
              <a:gd name="connsiteX1" fmla="*/ 1067578 w 6309446"/>
              <a:gd name="connsiteY1" fmla="*/ 5367372 h 7085361"/>
              <a:gd name="connsiteX2" fmla="*/ 770064 w 6309446"/>
              <a:gd name="connsiteY2" fmla="*/ 35874 h 7085361"/>
              <a:gd name="connsiteX3" fmla="*/ 6270123 w 6309446"/>
              <a:gd name="connsiteY3" fmla="*/ 0 h 7085361"/>
              <a:gd name="connsiteX4" fmla="*/ 6260995 w 6309446"/>
              <a:gd name="connsiteY4" fmla="*/ 6900353 h 7085361"/>
              <a:gd name="connsiteX0" fmla="*/ 6260995 w 6309446"/>
              <a:gd name="connsiteY0" fmla="*/ 6900353 h 7092195"/>
              <a:gd name="connsiteX1" fmla="*/ 1067578 w 6309446"/>
              <a:gd name="connsiteY1" fmla="*/ 5367372 h 7092195"/>
              <a:gd name="connsiteX2" fmla="*/ 770064 w 6309446"/>
              <a:gd name="connsiteY2" fmla="*/ 35874 h 7092195"/>
              <a:gd name="connsiteX3" fmla="*/ 6270123 w 6309446"/>
              <a:gd name="connsiteY3" fmla="*/ 0 h 7092195"/>
              <a:gd name="connsiteX4" fmla="*/ 6260995 w 6309446"/>
              <a:gd name="connsiteY4" fmla="*/ 6900353 h 709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446" h="7092195">
                <a:moveTo>
                  <a:pt x="6260995" y="6900353"/>
                </a:moveTo>
                <a:cubicBezTo>
                  <a:pt x="3744791" y="7527740"/>
                  <a:pt x="1982733" y="6511452"/>
                  <a:pt x="1067578" y="5367372"/>
                </a:cubicBezTo>
                <a:cubicBezTo>
                  <a:pt x="152423" y="4223292"/>
                  <a:pt x="-644321" y="2225287"/>
                  <a:pt x="770064" y="35874"/>
                </a:cubicBezTo>
                <a:cubicBezTo>
                  <a:pt x="1071287" y="18224"/>
                  <a:pt x="4801011" y="0"/>
                  <a:pt x="6270123" y="0"/>
                </a:cubicBezTo>
                <a:cubicBezTo>
                  <a:pt x="6375937" y="1980804"/>
                  <a:pt x="6231380" y="4690949"/>
                  <a:pt x="6260995" y="6900353"/>
                </a:cubicBezTo>
                <a:close/>
              </a:path>
            </a:pathLst>
          </a:custGeom>
          <a:solidFill>
            <a:schemeClr val="bg2">
              <a:lumMod val="75000"/>
            </a:schemeClr>
          </a:solidFill>
        </p:spPr>
        <p:txBody>
          <a:bodyPr/>
          <a:lstStyle/>
          <a:p>
            <a:endParaRPr lang="en-MX"/>
          </a:p>
        </p:txBody>
      </p:sp>
      <p:sp>
        <p:nvSpPr>
          <p:cNvPr id="15" name="Title 6">
            <a:extLst>
              <a:ext uri="{FF2B5EF4-FFF2-40B4-BE49-F238E27FC236}">
                <a16:creationId xmlns:a16="http://schemas.microsoft.com/office/drawing/2014/main" id="{28F0CF68-1410-104D-842E-965B94AA0F7A}"/>
              </a:ext>
            </a:extLst>
          </p:cNvPr>
          <p:cNvSpPr>
            <a:spLocks noGrp="1"/>
          </p:cNvSpPr>
          <p:nvPr>
            <p:ph type="title"/>
          </p:nvPr>
        </p:nvSpPr>
        <p:spPr>
          <a:xfrm>
            <a:off x="841652" y="1228637"/>
            <a:ext cx="4339948"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6" name="Text Placeholder 17">
            <a:extLst>
              <a:ext uri="{FF2B5EF4-FFF2-40B4-BE49-F238E27FC236}">
                <a16:creationId xmlns:a16="http://schemas.microsoft.com/office/drawing/2014/main" id="{FB73DCAE-8B3B-9B4C-AEF1-7091EF7BEDB4}"/>
              </a:ext>
            </a:extLst>
          </p:cNvPr>
          <p:cNvSpPr>
            <a:spLocks noGrp="1"/>
          </p:cNvSpPr>
          <p:nvPr>
            <p:ph type="body" sz="quarter" idx="22" hasCustomPrompt="1"/>
          </p:nvPr>
        </p:nvSpPr>
        <p:spPr>
          <a:xfrm>
            <a:off x="841651" y="2574004"/>
            <a:ext cx="4339949" cy="3250858"/>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8" name="Picture 17" descr="A picture containing text, clipart&#10;&#10;Description automatically generated">
            <a:extLst>
              <a:ext uri="{FF2B5EF4-FFF2-40B4-BE49-F238E27FC236}">
                <a16:creationId xmlns:a16="http://schemas.microsoft.com/office/drawing/2014/main" id="{B17B3D56-989F-A24B-A56B-605784BB79D2}"/>
              </a:ext>
            </a:extLst>
          </p:cNvPr>
          <p:cNvPicPr>
            <a:picLocks noChangeAspect="1"/>
          </p:cNvPicPr>
          <p:nvPr userDrawn="1"/>
        </p:nvPicPr>
        <p:blipFill>
          <a:blip r:embed="rId2"/>
          <a:stretch>
            <a:fillRect/>
          </a:stretch>
        </p:blipFill>
        <p:spPr>
          <a:xfrm>
            <a:off x="380103" y="381651"/>
            <a:ext cx="1738361" cy="194422"/>
          </a:xfrm>
          <a:prstGeom prst="rect">
            <a:avLst/>
          </a:prstGeom>
        </p:spPr>
      </p:pic>
      <p:sp>
        <p:nvSpPr>
          <p:cNvPr id="20" name="Text Placeholder 16">
            <a:extLst>
              <a:ext uri="{FF2B5EF4-FFF2-40B4-BE49-F238E27FC236}">
                <a16:creationId xmlns:a16="http://schemas.microsoft.com/office/drawing/2014/main" id="{4FD28FB8-D685-434E-890E-A678345A2BC7}"/>
              </a:ext>
            </a:extLst>
          </p:cNvPr>
          <p:cNvSpPr>
            <a:spLocks noGrp="1"/>
          </p:cNvSpPr>
          <p:nvPr>
            <p:ph type="body" sz="quarter" idx="10" hasCustomPrompt="1"/>
          </p:nvPr>
        </p:nvSpPr>
        <p:spPr>
          <a:xfrm>
            <a:off x="841651" y="1850571"/>
            <a:ext cx="4349252" cy="289589"/>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3" name="Picture 2" descr="Arrow&#10;&#10;Description automatically generated with medium confidence">
            <a:extLst>
              <a:ext uri="{FF2B5EF4-FFF2-40B4-BE49-F238E27FC236}">
                <a16:creationId xmlns:a16="http://schemas.microsoft.com/office/drawing/2014/main" id="{E50F9CD5-F18C-8844-A8EB-0C82EA92EA32}"/>
              </a:ext>
            </a:extLst>
          </p:cNvPr>
          <p:cNvPicPr>
            <a:picLocks noChangeAspect="1"/>
          </p:cNvPicPr>
          <p:nvPr userDrawn="1"/>
        </p:nvPicPr>
        <p:blipFill>
          <a:blip r:embed="rId3"/>
          <a:stretch>
            <a:fillRect/>
          </a:stretch>
        </p:blipFill>
        <p:spPr>
          <a:xfrm>
            <a:off x="0" y="4635500"/>
            <a:ext cx="1790700" cy="2222500"/>
          </a:xfrm>
          <a:prstGeom prst="rect">
            <a:avLst/>
          </a:prstGeom>
        </p:spPr>
      </p:pic>
    </p:spTree>
    <p:extLst>
      <p:ext uri="{BB962C8B-B14F-4D97-AF65-F5344CB8AC3E}">
        <p14:creationId xmlns:p14="http://schemas.microsoft.com/office/powerpoint/2010/main" val="4236418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ide_Picture Slide_6">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E86CE9A2-E2C6-1292-BA1C-4228679AF1AD}"/>
              </a:ext>
            </a:extLst>
          </p:cNvPr>
          <p:cNvSpPr>
            <a:spLocks noGrp="1"/>
          </p:cNvSpPr>
          <p:nvPr>
            <p:ph type="pic" sz="quarter" idx="23"/>
          </p:nvPr>
        </p:nvSpPr>
        <p:spPr>
          <a:xfrm>
            <a:off x="-29068" y="2884756"/>
            <a:ext cx="4322298" cy="4086388"/>
          </a:xfrm>
          <a:custGeom>
            <a:avLst/>
            <a:gdLst>
              <a:gd name="connsiteX0" fmla="*/ 4110264 w 4973638"/>
              <a:gd name="connsiteY0" fmla="*/ 3766570 h 4286250"/>
              <a:gd name="connsiteX1" fmla="*/ 1379033 w 4973638"/>
              <a:gd name="connsiteY1" fmla="*/ 4061866 h 4286250"/>
              <a:gd name="connsiteX2" fmla="*/ 112134 w 4973638"/>
              <a:gd name="connsiteY2" fmla="*/ 1506830 h 4286250"/>
              <a:gd name="connsiteX3" fmla="*/ 2486818 w 4973638"/>
              <a:gd name="connsiteY3" fmla="*/ 0 h 4286250"/>
              <a:gd name="connsiteX4" fmla="*/ 4110264 w 4973638"/>
              <a:gd name="connsiteY4" fmla="*/ 3766570 h 4286250"/>
              <a:gd name="connsiteX0" fmla="*/ 4197538 w 4197538"/>
              <a:gd name="connsiteY0" fmla="*/ 3896110 h 4492049"/>
              <a:gd name="connsiteX1" fmla="*/ 1466307 w 4197538"/>
              <a:gd name="connsiteY1" fmla="*/ 4191406 h 4492049"/>
              <a:gd name="connsiteX2" fmla="*/ 73028 w 4197538"/>
              <a:gd name="connsiteY2" fmla="*/ 543551 h 4492049"/>
              <a:gd name="connsiteX3" fmla="*/ 2574092 w 4197538"/>
              <a:gd name="connsiteY3" fmla="*/ 129540 h 4492049"/>
              <a:gd name="connsiteX4" fmla="*/ 4197538 w 4197538"/>
              <a:gd name="connsiteY4" fmla="*/ 3896110 h 4492049"/>
              <a:gd name="connsiteX0" fmla="*/ 4534385 w 4534385"/>
              <a:gd name="connsiteY0" fmla="*/ 3896110 h 4661190"/>
              <a:gd name="connsiteX1" fmla="*/ 398100 w 4534385"/>
              <a:gd name="connsiteY1" fmla="*/ 4421864 h 4661190"/>
              <a:gd name="connsiteX2" fmla="*/ 409875 w 4534385"/>
              <a:gd name="connsiteY2" fmla="*/ 543551 h 4661190"/>
              <a:gd name="connsiteX3" fmla="*/ 2910939 w 4534385"/>
              <a:gd name="connsiteY3" fmla="*/ 129540 h 4661190"/>
              <a:gd name="connsiteX4" fmla="*/ 4534385 w 4534385"/>
              <a:gd name="connsiteY4" fmla="*/ 3896110 h 4661190"/>
              <a:gd name="connsiteX0" fmla="*/ 4566218 w 4566218"/>
              <a:gd name="connsiteY0" fmla="*/ 4401632 h 4865224"/>
              <a:gd name="connsiteX1" fmla="*/ 400196 w 4566218"/>
              <a:gd name="connsiteY1" fmla="*/ 4421864 h 4865224"/>
              <a:gd name="connsiteX2" fmla="*/ 411971 w 4566218"/>
              <a:gd name="connsiteY2" fmla="*/ 543551 h 4865224"/>
              <a:gd name="connsiteX3" fmla="*/ 2913035 w 4566218"/>
              <a:gd name="connsiteY3" fmla="*/ 129540 h 4865224"/>
              <a:gd name="connsiteX4" fmla="*/ 4566218 w 4566218"/>
              <a:gd name="connsiteY4" fmla="*/ 4401632 h 4865224"/>
              <a:gd name="connsiteX0" fmla="*/ 4566218 w 4714775"/>
              <a:gd name="connsiteY0" fmla="*/ 4401632 h 4865224"/>
              <a:gd name="connsiteX1" fmla="*/ 400196 w 4714775"/>
              <a:gd name="connsiteY1" fmla="*/ 4421864 h 4865224"/>
              <a:gd name="connsiteX2" fmla="*/ 411971 w 4714775"/>
              <a:gd name="connsiteY2" fmla="*/ 543551 h 4865224"/>
              <a:gd name="connsiteX3" fmla="*/ 2913035 w 4714775"/>
              <a:gd name="connsiteY3" fmla="*/ 129540 h 4865224"/>
              <a:gd name="connsiteX4" fmla="*/ 4566218 w 4714775"/>
              <a:gd name="connsiteY4" fmla="*/ 4401632 h 4865224"/>
              <a:gd name="connsiteX0" fmla="*/ 4566218 w 4702821"/>
              <a:gd name="connsiteY0" fmla="*/ 4246407 h 4709999"/>
              <a:gd name="connsiteX1" fmla="*/ 400196 w 4702821"/>
              <a:gd name="connsiteY1" fmla="*/ 4266639 h 4709999"/>
              <a:gd name="connsiteX2" fmla="*/ 411971 w 4702821"/>
              <a:gd name="connsiteY2" fmla="*/ 388326 h 4709999"/>
              <a:gd name="connsiteX3" fmla="*/ 2712313 w 4702821"/>
              <a:gd name="connsiteY3" fmla="*/ 427798 h 4709999"/>
              <a:gd name="connsiteX4" fmla="*/ 4566218 w 4702821"/>
              <a:gd name="connsiteY4" fmla="*/ 4246407 h 4709999"/>
              <a:gd name="connsiteX0" fmla="*/ 4566218 w 4726514"/>
              <a:gd name="connsiteY0" fmla="*/ 4246407 h 4709999"/>
              <a:gd name="connsiteX1" fmla="*/ 400196 w 4726514"/>
              <a:gd name="connsiteY1" fmla="*/ 4266639 h 4709999"/>
              <a:gd name="connsiteX2" fmla="*/ 411971 w 4726514"/>
              <a:gd name="connsiteY2" fmla="*/ 388326 h 4709999"/>
              <a:gd name="connsiteX3" fmla="*/ 2712313 w 4726514"/>
              <a:gd name="connsiteY3" fmla="*/ 427798 h 4709999"/>
              <a:gd name="connsiteX4" fmla="*/ 4566218 w 4726514"/>
              <a:gd name="connsiteY4" fmla="*/ 4246407 h 4709999"/>
              <a:gd name="connsiteX0" fmla="*/ 4569610 w 4729906"/>
              <a:gd name="connsiteY0" fmla="*/ 4257640 h 4722205"/>
              <a:gd name="connsiteX1" fmla="*/ 403588 w 4729906"/>
              <a:gd name="connsiteY1" fmla="*/ 4277872 h 4722205"/>
              <a:gd name="connsiteX2" fmla="*/ 407929 w 4729906"/>
              <a:gd name="connsiteY2" fmla="*/ 384690 h 4722205"/>
              <a:gd name="connsiteX3" fmla="*/ 2715705 w 4729906"/>
              <a:gd name="connsiteY3" fmla="*/ 439031 h 4722205"/>
              <a:gd name="connsiteX4" fmla="*/ 4569610 w 4729906"/>
              <a:gd name="connsiteY4" fmla="*/ 4257640 h 4722205"/>
              <a:gd name="connsiteX0" fmla="*/ 4569610 w 4729906"/>
              <a:gd name="connsiteY0" fmla="*/ 3958249 h 4422814"/>
              <a:gd name="connsiteX1" fmla="*/ 403588 w 4729906"/>
              <a:gd name="connsiteY1" fmla="*/ 3978481 h 4422814"/>
              <a:gd name="connsiteX2" fmla="*/ 407929 w 4729906"/>
              <a:gd name="connsiteY2" fmla="*/ 85299 h 4422814"/>
              <a:gd name="connsiteX3" fmla="*/ 2715705 w 4729906"/>
              <a:gd name="connsiteY3" fmla="*/ 139640 h 4422814"/>
              <a:gd name="connsiteX4" fmla="*/ 4569610 w 4729906"/>
              <a:gd name="connsiteY4" fmla="*/ 3958249 h 4422814"/>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4004850 h 4469415"/>
              <a:gd name="connsiteX1" fmla="*/ 403588 w 4729906"/>
              <a:gd name="connsiteY1" fmla="*/ 4025082 h 4469415"/>
              <a:gd name="connsiteX2" fmla="*/ 407929 w 4729906"/>
              <a:gd name="connsiteY2" fmla="*/ 131900 h 4469415"/>
              <a:gd name="connsiteX3" fmla="*/ 2715705 w 4729906"/>
              <a:gd name="connsiteY3" fmla="*/ 186241 h 4469415"/>
              <a:gd name="connsiteX4" fmla="*/ 4569610 w 4729906"/>
              <a:gd name="connsiteY4" fmla="*/ 4004850 h 4469415"/>
              <a:gd name="connsiteX0" fmla="*/ 4569610 w 4729906"/>
              <a:gd name="connsiteY0" fmla="*/ 3967889 h 4432454"/>
              <a:gd name="connsiteX1" fmla="*/ 403588 w 4729906"/>
              <a:gd name="connsiteY1" fmla="*/ 3988121 h 4432454"/>
              <a:gd name="connsiteX2" fmla="*/ 407929 w 4729906"/>
              <a:gd name="connsiteY2" fmla="*/ 94939 h 4432454"/>
              <a:gd name="connsiteX3" fmla="*/ 2715705 w 4729906"/>
              <a:gd name="connsiteY3" fmla="*/ 149280 h 4432454"/>
              <a:gd name="connsiteX4" fmla="*/ 4569610 w 4729906"/>
              <a:gd name="connsiteY4" fmla="*/ 3967889 h 4432454"/>
              <a:gd name="connsiteX0" fmla="*/ 4569610 w 4729906"/>
              <a:gd name="connsiteY0" fmla="*/ 3961147 h 4425712"/>
              <a:gd name="connsiteX1" fmla="*/ 403588 w 4729906"/>
              <a:gd name="connsiteY1" fmla="*/ 3981379 h 4425712"/>
              <a:gd name="connsiteX2" fmla="*/ 407929 w 4729906"/>
              <a:gd name="connsiteY2" fmla="*/ 88197 h 4425712"/>
              <a:gd name="connsiteX3" fmla="*/ 2715705 w 4729906"/>
              <a:gd name="connsiteY3" fmla="*/ 142538 h 4425712"/>
              <a:gd name="connsiteX4" fmla="*/ 4569610 w 4729906"/>
              <a:gd name="connsiteY4" fmla="*/ 3961147 h 4425712"/>
              <a:gd name="connsiteX0" fmla="*/ 4569610 w 4731390"/>
              <a:gd name="connsiteY0" fmla="*/ 3955154 h 4419719"/>
              <a:gd name="connsiteX1" fmla="*/ 403588 w 4731390"/>
              <a:gd name="connsiteY1" fmla="*/ 3975386 h 4419719"/>
              <a:gd name="connsiteX2" fmla="*/ 407929 w 4731390"/>
              <a:gd name="connsiteY2" fmla="*/ 82204 h 4419719"/>
              <a:gd name="connsiteX3" fmla="*/ 2735583 w 4731390"/>
              <a:gd name="connsiteY3" fmla="*/ 151454 h 4419719"/>
              <a:gd name="connsiteX4" fmla="*/ 4569610 w 4731390"/>
              <a:gd name="connsiteY4" fmla="*/ 3955154 h 4419719"/>
              <a:gd name="connsiteX0" fmla="*/ 4569610 w 4729906"/>
              <a:gd name="connsiteY0" fmla="*/ 3959089 h 4423654"/>
              <a:gd name="connsiteX1" fmla="*/ 403588 w 4729906"/>
              <a:gd name="connsiteY1" fmla="*/ 3979321 h 4423654"/>
              <a:gd name="connsiteX2" fmla="*/ 407929 w 4729906"/>
              <a:gd name="connsiteY2" fmla="*/ 86139 h 4423654"/>
              <a:gd name="connsiteX3" fmla="*/ 2715705 w 4729906"/>
              <a:gd name="connsiteY3" fmla="*/ 145450 h 4423654"/>
              <a:gd name="connsiteX4" fmla="*/ 4569610 w 4729906"/>
              <a:gd name="connsiteY4" fmla="*/ 3959089 h 4423654"/>
              <a:gd name="connsiteX0" fmla="*/ 4553655 w 4715061"/>
              <a:gd name="connsiteY0" fmla="*/ 3964058 h 4426283"/>
              <a:gd name="connsiteX1" fmla="*/ 402542 w 4715061"/>
              <a:gd name="connsiteY1" fmla="*/ 3979321 h 4426283"/>
              <a:gd name="connsiteX2" fmla="*/ 406883 w 4715061"/>
              <a:gd name="connsiteY2" fmla="*/ 86139 h 4426283"/>
              <a:gd name="connsiteX3" fmla="*/ 2714659 w 4715061"/>
              <a:gd name="connsiteY3" fmla="*/ 145450 h 4426283"/>
              <a:gd name="connsiteX4" fmla="*/ 4553655 w 4715061"/>
              <a:gd name="connsiteY4" fmla="*/ 3964058 h 4426283"/>
              <a:gd name="connsiteX0" fmla="*/ 4553655 w 4720275"/>
              <a:gd name="connsiteY0" fmla="*/ 3964058 h 4426283"/>
              <a:gd name="connsiteX1" fmla="*/ 402542 w 4720275"/>
              <a:gd name="connsiteY1" fmla="*/ 3979321 h 4426283"/>
              <a:gd name="connsiteX2" fmla="*/ 406883 w 4720275"/>
              <a:gd name="connsiteY2" fmla="*/ 86139 h 4426283"/>
              <a:gd name="connsiteX3" fmla="*/ 2714659 w 4720275"/>
              <a:gd name="connsiteY3" fmla="*/ 145450 h 4426283"/>
              <a:gd name="connsiteX4" fmla="*/ 4553655 w 4720275"/>
              <a:gd name="connsiteY4" fmla="*/ 3964058 h 4426283"/>
              <a:gd name="connsiteX0" fmla="*/ 4319549 w 4486169"/>
              <a:gd name="connsiteY0" fmla="*/ 3964058 h 4546245"/>
              <a:gd name="connsiteX1" fmla="*/ 168436 w 4486169"/>
              <a:gd name="connsiteY1" fmla="*/ 3979321 h 4546245"/>
              <a:gd name="connsiteX2" fmla="*/ 172777 w 4486169"/>
              <a:gd name="connsiteY2" fmla="*/ 86139 h 4546245"/>
              <a:gd name="connsiteX3" fmla="*/ 2480553 w 4486169"/>
              <a:gd name="connsiteY3" fmla="*/ 145450 h 4546245"/>
              <a:gd name="connsiteX4" fmla="*/ 4319549 w 4486169"/>
              <a:gd name="connsiteY4" fmla="*/ 3964058 h 4546245"/>
              <a:gd name="connsiteX0" fmla="*/ 4364562 w 4531182"/>
              <a:gd name="connsiteY0" fmla="*/ 3964058 h 4249930"/>
              <a:gd name="connsiteX1" fmla="*/ 213449 w 4531182"/>
              <a:gd name="connsiteY1" fmla="*/ 3979321 h 4249930"/>
              <a:gd name="connsiteX2" fmla="*/ 217790 w 4531182"/>
              <a:gd name="connsiteY2" fmla="*/ 86139 h 4249930"/>
              <a:gd name="connsiteX3" fmla="*/ 2525566 w 4531182"/>
              <a:gd name="connsiteY3" fmla="*/ 145450 h 4249930"/>
              <a:gd name="connsiteX4" fmla="*/ 4364562 w 4531182"/>
              <a:gd name="connsiteY4" fmla="*/ 3964058 h 4249930"/>
              <a:gd name="connsiteX0" fmla="*/ 4364562 w 4531182"/>
              <a:gd name="connsiteY0" fmla="*/ 3964058 h 4075864"/>
              <a:gd name="connsiteX1" fmla="*/ 213449 w 4531182"/>
              <a:gd name="connsiteY1" fmla="*/ 3979321 h 4075864"/>
              <a:gd name="connsiteX2" fmla="*/ 217790 w 4531182"/>
              <a:gd name="connsiteY2" fmla="*/ 86139 h 4075864"/>
              <a:gd name="connsiteX3" fmla="*/ 2525566 w 4531182"/>
              <a:gd name="connsiteY3" fmla="*/ 145450 h 4075864"/>
              <a:gd name="connsiteX4" fmla="*/ 4364562 w 4531182"/>
              <a:gd name="connsiteY4" fmla="*/ 3964058 h 4075864"/>
              <a:gd name="connsiteX0" fmla="*/ 4545978 w 4713148"/>
              <a:gd name="connsiteY0" fmla="*/ 3985573 h 4306667"/>
              <a:gd name="connsiteX1" fmla="*/ 402037 w 4713148"/>
              <a:gd name="connsiteY1" fmla="*/ 3979321 h 4306667"/>
              <a:gd name="connsiteX2" fmla="*/ 406378 w 4713148"/>
              <a:gd name="connsiteY2" fmla="*/ 86139 h 4306667"/>
              <a:gd name="connsiteX3" fmla="*/ 2714154 w 4713148"/>
              <a:gd name="connsiteY3" fmla="*/ 145450 h 4306667"/>
              <a:gd name="connsiteX4" fmla="*/ 4545978 w 4713148"/>
              <a:gd name="connsiteY4" fmla="*/ 3985573 h 4306667"/>
              <a:gd name="connsiteX0" fmla="*/ 4511441 w 4681129"/>
              <a:gd name="connsiteY0" fmla="*/ 4032190 h 4325515"/>
              <a:gd name="connsiteX1" fmla="*/ 399773 w 4681129"/>
              <a:gd name="connsiteY1" fmla="*/ 3979321 h 4325515"/>
              <a:gd name="connsiteX2" fmla="*/ 404114 w 4681129"/>
              <a:gd name="connsiteY2" fmla="*/ 86139 h 4325515"/>
              <a:gd name="connsiteX3" fmla="*/ 2711890 w 4681129"/>
              <a:gd name="connsiteY3" fmla="*/ 145450 h 4325515"/>
              <a:gd name="connsiteX4" fmla="*/ 4511441 w 4681129"/>
              <a:gd name="connsiteY4" fmla="*/ 4032190 h 4325515"/>
              <a:gd name="connsiteX0" fmla="*/ 4511441 w 4708199"/>
              <a:gd name="connsiteY0" fmla="*/ 4032190 h 4325515"/>
              <a:gd name="connsiteX1" fmla="*/ 399773 w 4708199"/>
              <a:gd name="connsiteY1" fmla="*/ 3979321 h 4325515"/>
              <a:gd name="connsiteX2" fmla="*/ 404114 w 4708199"/>
              <a:gd name="connsiteY2" fmla="*/ 86139 h 4325515"/>
              <a:gd name="connsiteX3" fmla="*/ 2711890 w 4708199"/>
              <a:gd name="connsiteY3" fmla="*/ 145450 h 4325515"/>
              <a:gd name="connsiteX4" fmla="*/ 4511441 w 4708199"/>
              <a:gd name="connsiteY4" fmla="*/ 4032190 h 4325515"/>
              <a:gd name="connsiteX0" fmla="*/ 4511441 w 4705591"/>
              <a:gd name="connsiteY0" fmla="*/ 4032190 h 4325515"/>
              <a:gd name="connsiteX1" fmla="*/ 399773 w 4705591"/>
              <a:gd name="connsiteY1" fmla="*/ 3979321 h 4325515"/>
              <a:gd name="connsiteX2" fmla="*/ 404114 w 4705591"/>
              <a:gd name="connsiteY2" fmla="*/ 86139 h 4325515"/>
              <a:gd name="connsiteX3" fmla="*/ 2711890 w 4705591"/>
              <a:gd name="connsiteY3" fmla="*/ 145450 h 4325515"/>
              <a:gd name="connsiteX4" fmla="*/ 4511441 w 4705591"/>
              <a:gd name="connsiteY4" fmla="*/ 4032190 h 4325515"/>
              <a:gd name="connsiteX0" fmla="*/ 4534465 w 4726788"/>
              <a:gd name="connsiteY0" fmla="*/ 4014261 h 4318123"/>
              <a:gd name="connsiteX1" fmla="*/ 401282 w 4726788"/>
              <a:gd name="connsiteY1" fmla="*/ 3979321 h 4318123"/>
              <a:gd name="connsiteX2" fmla="*/ 405623 w 4726788"/>
              <a:gd name="connsiteY2" fmla="*/ 86139 h 4318123"/>
              <a:gd name="connsiteX3" fmla="*/ 2713399 w 4726788"/>
              <a:gd name="connsiteY3" fmla="*/ 145450 h 4318123"/>
              <a:gd name="connsiteX4" fmla="*/ 4534465 w 4726788"/>
              <a:gd name="connsiteY4" fmla="*/ 4014261 h 4318123"/>
              <a:gd name="connsiteX0" fmla="*/ 4534465 w 4717758"/>
              <a:gd name="connsiteY0" fmla="*/ 4014261 h 4318123"/>
              <a:gd name="connsiteX1" fmla="*/ 401282 w 4717758"/>
              <a:gd name="connsiteY1" fmla="*/ 3979321 h 4318123"/>
              <a:gd name="connsiteX2" fmla="*/ 405623 w 4717758"/>
              <a:gd name="connsiteY2" fmla="*/ 86139 h 4318123"/>
              <a:gd name="connsiteX3" fmla="*/ 2713399 w 4717758"/>
              <a:gd name="connsiteY3" fmla="*/ 145450 h 4318123"/>
              <a:gd name="connsiteX4" fmla="*/ 4534465 w 4717758"/>
              <a:gd name="connsiteY4" fmla="*/ 4014261 h 4318123"/>
              <a:gd name="connsiteX0" fmla="*/ 4534465 w 4720533"/>
              <a:gd name="connsiteY0" fmla="*/ 4014261 h 4318123"/>
              <a:gd name="connsiteX1" fmla="*/ 401282 w 4720533"/>
              <a:gd name="connsiteY1" fmla="*/ 3979321 h 4318123"/>
              <a:gd name="connsiteX2" fmla="*/ 405623 w 4720533"/>
              <a:gd name="connsiteY2" fmla="*/ 86139 h 4318123"/>
              <a:gd name="connsiteX3" fmla="*/ 2713399 w 4720533"/>
              <a:gd name="connsiteY3" fmla="*/ 145450 h 4318123"/>
              <a:gd name="connsiteX4" fmla="*/ 4534465 w 4720533"/>
              <a:gd name="connsiteY4" fmla="*/ 4014261 h 4318123"/>
              <a:gd name="connsiteX0" fmla="*/ 4302515 w 4488583"/>
              <a:gd name="connsiteY0" fmla="*/ 4014261 h 4086368"/>
              <a:gd name="connsiteX1" fmla="*/ 169332 w 4488583"/>
              <a:gd name="connsiteY1" fmla="*/ 3979321 h 4086368"/>
              <a:gd name="connsiteX2" fmla="*/ 173673 w 4488583"/>
              <a:gd name="connsiteY2" fmla="*/ 86139 h 4086368"/>
              <a:gd name="connsiteX3" fmla="*/ 2481449 w 4488583"/>
              <a:gd name="connsiteY3" fmla="*/ 145450 h 4086368"/>
              <a:gd name="connsiteX4" fmla="*/ 4302515 w 4488583"/>
              <a:gd name="connsiteY4" fmla="*/ 4014261 h 4086368"/>
              <a:gd name="connsiteX0" fmla="*/ 4302515 w 4488583"/>
              <a:gd name="connsiteY0" fmla="*/ 4014261 h 4086369"/>
              <a:gd name="connsiteX1" fmla="*/ 169332 w 4488583"/>
              <a:gd name="connsiteY1" fmla="*/ 3979321 h 4086369"/>
              <a:gd name="connsiteX2" fmla="*/ 173673 w 4488583"/>
              <a:gd name="connsiteY2" fmla="*/ 86139 h 4086369"/>
              <a:gd name="connsiteX3" fmla="*/ 2481449 w 4488583"/>
              <a:gd name="connsiteY3" fmla="*/ 145450 h 4086369"/>
              <a:gd name="connsiteX4" fmla="*/ 4302515 w 4488583"/>
              <a:gd name="connsiteY4" fmla="*/ 4014261 h 4086369"/>
              <a:gd name="connsiteX0" fmla="*/ 4159964 w 4346032"/>
              <a:gd name="connsiteY0" fmla="*/ 4014261 h 4086369"/>
              <a:gd name="connsiteX1" fmla="*/ 26781 w 4346032"/>
              <a:gd name="connsiteY1" fmla="*/ 3979321 h 4086369"/>
              <a:gd name="connsiteX2" fmla="*/ 31122 w 4346032"/>
              <a:gd name="connsiteY2" fmla="*/ 86139 h 4086369"/>
              <a:gd name="connsiteX3" fmla="*/ 2338898 w 4346032"/>
              <a:gd name="connsiteY3" fmla="*/ 145450 h 4086369"/>
              <a:gd name="connsiteX4" fmla="*/ 4159964 w 4346032"/>
              <a:gd name="connsiteY4" fmla="*/ 4014261 h 4086369"/>
              <a:gd name="connsiteX0" fmla="*/ 4155332 w 4341400"/>
              <a:gd name="connsiteY0" fmla="*/ 4014261 h 4086369"/>
              <a:gd name="connsiteX1" fmla="*/ 22149 w 4341400"/>
              <a:gd name="connsiteY1" fmla="*/ 3979321 h 4086369"/>
              <a:gd name="connsiteX2" fmla="*/ 26490 w 4341400"/>
              <a:gd name="connsiteY2" fmla="*/ 86139 h 4086369"/>
              <a:gd name="connsiteX3" fmla="*/ 2334266 w 4341400"/>
              <a:gd name="connsiteY3" fmla="*/ 145450 h 4086369"/>
              <a:gd name="connsiteX4" fmla="*/ 4155332 w 4341400"/>
              <a:gd name="connsiteY4" fmla="*/ 4014261 h 4086369"/>
              <a:gd name="connsiteX0" fmla="*/ 4136230 w 4322298"/>
              <a:gd name="connsiteY0" fmla="*/ 4014261 h 4086388"/>
              <a:gd name="connsiteX1" fmla="*/ 3047 w 4322298"/>
              <a:gd name="connsiteY1" fmla="*/ 3979321 h 4086388"/>
              <a:gd name="connsiteX2" fmla="*/ 7388 w 4322298"/>
              <a:gd name="connsiteY2" fmla="*/ 86139 h 4086388"/>
              <a:gd name="connsiteX3" fmla="*/ 2315164 w 4322298"/>
              <a:gd name="connsiteY3" fmla="*/ 145450 h 4086388"/>
              <a:gd name="connsiteX4" fmla="*/ 4136230 w 4322298"/>
              <a:gd name="connsiteY4" fmla="*/ 4014261 h 408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298" h="4086388">
                <a:moveTo>
                  <a:pt x="4136230" y="4014261"/>
                </a:moveTo>
                <a:cubicBezTo>
                  <a:pt x="3849913" y="4165062"/>
                  <a:pt x="3290" y="4042420"/>
                  <a:pt x="3047" y="3979321"/>
                </a:cubicBezTo>
                <a:cubicBezTo>
                  <a:pt x="-2633" y="2503630"/>
                  <a:pt x="93" y="1309077"/>
                  <a:pt x="7388" y="86139"/>
                </a:cubicBezTo>
                <a:cubicBezTo>
                  <a:pt x="941005" y="-44093"/>
                  <a:pt x="1569045" y="-28484"/>
                  <a:pt x="2315164" y="145450"/>
                </a:cubicBezTo>
                <a:cubicBezTo>
                  <a:pt x="3296094" y="412823"/>
                  <a:pt x="4862309" y="1541229"/>
                  <a:pt x="4136230" y="4014261"/>
                </a:cubicBezTo>
                <a:close/>
              </a:path>
            </a:pathLst>
          </a:custGeom>
          <a:solidFill>
            <a:schemeClr val="bg2">
              <a:lumMod val="75000"/>
            </a:schemeClr>
          </a:solidFill>
        </p:spPr>
        <p:txBody>
          <a:bodyPr/>
          <a:lstStyle/>
          <a:p>
            <a:endParaRPr lang="en-MX"/>
          </a:p>
        </p:txBody>
      </p:sp>
      <p:pic>
        <p:nvPicPr>
          <p:cNvPr id="18" name="Picture 17">
            <a:extLst>
              <a:ext uri="{FF2B5EF4-FFF2-40B4-BE49-F238E27FC236}">
                <a16:creationId xmlns:a16="http://schemas.microsoft.com/office/drawing/2014/main" id="{413DCCBD-9951-87B7-3598-FE30C56DE7BD}"/>
              </a:ext>
            </a:extLst>
          </p:cNvPr>
          <p:cNvPicPr>
            <a:picLocks noChangeAspect="1"/>
          </p:cNvPicPr>
          <p:nvPr userDrawn="1"/>
        </p:nvPicPr>
        <p:blipFill>
          <a:blip r:embed="rId2"/>
          <a:stretch>
            <a:fillRect/>
          </a:stretch>
        </p:blipFill>
        <p:spPr>
          <a:xfrm>
            <a:off x="3213029" y="2884756"/>
            <a:ext cx="1371600" cy="1930400"/>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269A43CC-073F-758A-FA48-A1AC69B6CCB5}"/>
              </a:ext>
            </a:extLst>
          </p:cNvPr>
          <p:cNvPicPr>
            <a:picLocks noChangeAspect="1"/>
          </p:cNvPicPr>
          <p:nvPr userDrawn="1"/>
        </p:nvPicPr>
        <p:blipFill>
          <a:blip r:embed="rId3"/>
          <a:stretch>
            <a:fillRect/>
          </a:stretch>
        </p:blipFill>
        <p:spPr>
          <a:xfrm>
            <a:off x="10133703" y="6325250"/>
            <a:ext cx="1738361" cy="194422"/>
          </a:xfrm>
          <a:prstGeom prst="rect">
            <a:avLst/>
          </a:prstGeom>
        </p:spPr>
      </p:pic>
      <p:sp>
        <p:nvSpPr>
          <p:cNvPr id="20" name="Text Placeholder 20">
            <a:extLst>
              <a:ext uri="{FF2B5EF4-FFF2-40B4-BE49-F238E27FC236}">
                <a16:creationId xmlns:a16="http://schemas.microsoft.com/office/drawing/2014/main" id="{84540D9C-B080-7FDB-C1E5-177B58E4240B}"/>
              </a:ext>
            </a:extLst>
          </p:cNvPr>
          <p:cNvSpPr>
            <a:spLocks noGrp="1"/>
          </p:cNvSpPr>
          <p:nvPr>
            <p:ph type="body" sz="quarter" idx="16" hasCustomPrompt="1"/>
          </p:nvPr>
        </p:nvSpPr>
        <p:spPr>
          <a:xfrm>
            <a:off x="5271806" y="3064272"/>
            <a:ext cx="6168875" cy="2637719"/>
          </a:xfrm>
          <a:prstGeom prst="roundRect">
            <a:avLst/>
          </a:prstGeom>
          <a:solidFill>
            <a:srgbClr val="CAEBCC"/>
          </a:solidFill>
        </p:spPr>
        <p:txBody>
          <a:bodyPr>
            <a:normAutofit/>
          </a:bodyPr>
          <a:lstStyle>
            <a:lvl1pPr marL="0" indent="0" algn="l">
              <a:buFont typeface="Arial" panose="020B0604020202020204" pitchFamily="34" charset="0"/>
              <a:buNone/>
              <a:defRPr sz="1800">
                <a:solidFill>
                  <a:schemeClr val="tx1"/>
                </a:solidFill>
              </a:defRPr>
            </a:lvl1pPr>
          </a:lstStyle>
          <a:p>
            <a:pPr lvl="0"/>
            <a:r>
              <a:rPr lang="en-US" dirty="0"/>
              <a:t>Add text</a:t>
            </a:r>
          </a:p>
        </p:txBody>
      </p:sp>
      <p:sp>
        <p:nvSpPr>
          <p:cNvPr id="8" name="Title 6">
            <a:extLst>
              <a:ext uri="{FF2B5EF4-FFF2-40B4-BE49-F238E27FC236}">
                <a16:creationId xmlns:a16="http://schemas.microsoft.com/office/drawing/2014/main" id="{AA9EABD6-F31C-FF63-610A-81630204E5F6}"/>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9" name="Text Placeholder 16">
            <a:extLst>
              <a:ext uri="{FF2B5EF4-FFF2-40B4-BE49-F238E27FC236}">
                <a16:creationId xmlns:a16="http://schemas.microsoft.com/office/drawing/2014/main" id="{B31109EE-94AA-43F6-8582-6200B8597B98}"/>
              </a:ext>
            </a:extLst>
          </p:cNvPr>
          <p:cNvSpPr>
            <a:spLocks noGrp="1"/>
          </p:cNvSpPr>
          <p:nvPr>
            <p:ph type="body" sz="quarter" idx="1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978998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side_Screenshot Slide_7">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335B26CB-A421-07AE-B13A-ACB7677E05D4}"/>
              </a:ext>
            </a:extLst>
          </p:cNvPr>
          <p:cNvPicPr>
            <a:picLocks noChangeAspect="1"/>
          </p:cNvPicPr>
          <p:nvPr userDrawn="1"/>
        </p:nvPicPr>
        <p:blipFill>
          <a:blip r:embed="rId2"/>
          <a:stretch>
            <a:fillRect/>
          </a:stretch>
        </p:blipFill>
        <p:spPr>
          <a:xfrm>
            <a:off x="0" y="4047066"/>
            <a:ext cx="4955273" cy="2810933"/>
          </a:xfrm>
          <a:prstGeom prst="rect">
            <a:avLst/>
          </a:prstGeom>
        </p:spPr>
      </p:pic>
      <p:sp>
        <p:nvSpPr>
          <p:cNvPr id="3" name="Title 6">
            <a:extLst>
              <a:ext uri="{FF2B5EF4-FFF2-40B4-BE49-F238E27FC236}">
                <a16:creationId xmlns:a16="http://schemas.microsoft.com/office/drawing/2014/main" id="{9583E18D-E253-604A-BBA4-FCA1B4805463}"/>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add title</a:t>
            </a:r>
          </a:p>
        </p:txBody>
      </p:sp>
      <p:sp>
        <p:nvSpPr>
          <p:cNvPr id="4" name="Text Placeholder 16">
            <a:extLst>
              <a:ext uri="{FF2B5EF4-FFF2-40B4-BE49-F238E27FC236}">
                <a16:creationId xmlns:a16="http://schemas.microsoft.com/office/drawing/2014/main" id="{827B0376-9B21-D349-91DA-B4930FE74DB7}"/>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20" name="Picture 19">
            <a:extLst>
              <a:ext uri="{FF2B5EF4-FFF2-40B4-BE49-F238E27FC236}">
                <a16:creationId xmlns:a16="http://schemas.microsoft.com/office/drawing/2014/main" id="{1AB1D085-4F25-BF4D-9D80-6F7003F22B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72587" y="2909943"/>
            <a:ext cx="328126" cy="328126"/>
          </a:xfrm>
          <a:prstGeom prst="rect">
            <a:avLst/>
          </a:prstGeom>
        </p:spPr>
      </p:pic>
      <p:pic>
        <p:nvPicPr>
          <p:cNvPr id="23" name="Picture 22">
            <a:extLst>
              <a:ext uri="{FF2B5EF4-FFF2-40B4-BE49-F238E27FC236}">
                <a16:creationId xmlns:a16="http://schemas.microsoft.com/office/drawing/2014/main" id="{24253541-EDC4-494C-B94F-1F5D0967232A}"/>
              </a:ext>
            </a:extLst>
          </p:cNvPr>
          <p:cNvPicPr>
            <a:picLocks noChangeAspect="1"/>
          </p:cNvPicPr>
          <p:nvPr userDrawn="1"/>
        </p:nvPicPr>
        <p:blipFill>
          <a:blip r:embed="rId4"/>
          <a:stretch>
            <a:fillRect/>
          </a:stretch>
        </p:blipFill>
        <p:spPr>
          <a:xfrm>
            <a:off x="11085302" y="2121609"/>
            <a:ext cx="493197" cy="493197"/>
          </a:xfrm>
          <a:prstGeom prst="rect">
            <a:avLst/>
          </a:prstGeom>
        </p:spPr>
      </p:pic>
      <p:sp>
        <p:nvSpPr>
          <p:cNvPr id="5" name="Picture Placeholder 4">
            <a:extLst>
              <a:ext uri="{FF2B5EF4-FFF2-40B4-BE49-F238E27FC236}">
                <a16:creationId xmlns:a16="http://schemas.microsoft.com/office/drawing/2014/main" id="{C72CCCB6-7A8B-1742-BCC8-846B43EF780A}"/>
              </a:ext>
            </a:extLst>
          </p:cNvPr>
          <p:cNvSpPr>
            <a:spLocks noGrp="1"/>
          </p:cNvSpPr>
          <p:nvPr>
            <p:ph type="pic" sz="quarter" idx="11"/>
          </p:nvPr>
        </p:nvSpPr>
        <p:spPr>
          <a:xfrm>
            <a:off x="974552" y="2121609"/>
            <a:ext cx="4487309" cy="3440365"/>
          </a:xfrm>
          <a:solidFill>
            <a:schemeClr val="bg2">
              <a:lumMod val="75000"/>
            </a:schemeClr>
          </a:solidFill>
        </p:spPr>
        <p:txBody>
          <a:bodyPr/>
          <a:lstStyle/>
          <a:p>
            <a:endParaRPr lang="en-MX"/>
          </a:p>
        </p:txBody>
      </p:sp>
      <p:pic>
        <p:nvPicPr>
          <p:cNvPr id="7" name="Picture 6">
            <a:extLst>
              <a:ext uri="{FF2B5EF4-FFF2-40B4-BE49-F238E27FC236}">
                <a16:creationId xmlns:a16="http://schemas.microsoft.com/office/drawing/2014/main" id="{B421EC0D-A79B-4BCC-D0A6-6C45F300DCED}"/>
              </a:ext>
            </a:extLst>
          </p:cNvPr>
          <p:cNvPicPr>
            <a:picLocks noChangeAspect="1"/>
          </p:cNvPicPr>
          <p:nvPr userDrawn="1"/>
        </p:nvPicPr>
        <p:blipFill>
          <a:blip r:embed="rId5"/>
          <a:stretch>
            <a:fillRect/>
          </a:stretch>
        </p:blipFill>
        <p:spPr>
          <a:xfrm>
            <a:off x="10576824" y="2006114"/>
            <a:ext cx="349250" cy="349250"/>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0142F152-08B6-1403-85E5-A557D1103B58}"/>
              </a:ext>
            </a:extLst>
          </p:cNvPr>
          <p:cNvPicPr>
            <a:picLocks noChangeAspect="1"/>
          </p:cNvPicPr>
          <p:nvPr userDrawn="1"/>
        </p:nvPicPr>
        <p:blipFill>
          <a:blip r:embed="rId6"/>
          <a:stretch>
            <a:fillRect/>
          </a:stretch>
        </p:blipFill>
        <p:spPr>
          <a:xfrm>
            <a:off x="10133703" y="6325250"/>
            <a:ext cx="1738361" cy="194422"/>
          </a:xfrm>
          <a:prstGeom prst="rect">
            <a:avLst/>
          </a:prstGeom>
        </p:spPr>
      </p:pic>
      <p:sp>
        <p:nvSpPr>
          <p:cNvPr id="19" name="Text Placeholder 20">
            <a:extLst>
              <a:ext uri="{FF2B5EF4-FFF2-40B4-BE49-F238E27FC236}">
                <a16:creationId xmlns:a16="http://schemas.microsoft.com/office/drawing/2014/main" id="{72DD040F-BBF8-12C3-F8B1-759A29F4E63B}"/>
              </a:ext>
            </a:extLst>
          </p:cNvPr>
          <p:cNvSpPr>
            <a:spLocks noGrp="1"/>
          </p:cNvSpPr>
          <p:nvPr>
            <p:ph type="body" sz="quarter" idx="16" hasCustomPrompt="1"/>
          </p:nvPr>
        </p:nvSpPr>
        <p:spPr>
          <a:xfrm>
            <a:off x="5830891" y="2520887"/>
            <a:ext cx="5416229" cy="2637719"/>
          </a:xfrm>
          <a:prstGeom prst="roundRect">
            <a:avLst/>
          </a:prstGeom>
          <a:solidFill>
            <a:srgbClr val="BFEAF1"/>
          </a:solidFill>
        </p:spPr>
        <p:txBody>
          <a:bodyPr>
            <a:normAutofit/>
          </a:bodyPr>
          <a:lstStyle>
            <a:lvl1pPr marL="0" indent="0" algn="l">
              <a:buFont typeface="Arial" panose="020B0604020202020204" pitchFamily="34" charset="0"/>
              <a:buNone/>
              <a:defRPr sz="1800">
                <a:solidFill>
                  <a:schemeClr val="tx1"/>
                </a:solidFill>
              </a:defRPr>
            </a:lvl1pPr>
          </a:lstStyle>
          <a:p>
            <a:pPr lvl="0"/>
            <a:r>
              <a:rPr lang="en-US" dirty="0"/>
              <a:t>Add text</a:t>
            </a:r>
          </a:p>
        </p:txBody>
      </p:sp>
    </p:spTree>
    <p:extLst>
      <p:ext uri="{BB962C8B-B14F-4D97-AF65-F5344CB8AC3E}">
        <p14:creationId xmlns:p14="http://schemas.microsoft.com/office/powerpoint/2010/main" val="697734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side_Screenshot Slide_8">
    <p:spTree>
      <p:nvGrpSpPr>
        <p:cNvPr id="1" name=""/>
        <p:cNvGrpSpPr/>
        <p:nvPr/>
      </p:nvGrpSpPr>
      <p:grpSpPr>
        <a:xfrm>
          <a:off x="0" y="0"/>
          <a:ext cx="0" cy="0"/>
          <a:chOff x="0" y="0"/>
          <a:chExt cx="0" cy="0"/>
        </a:xfrm>
      </p:grpSpPr>
      <p:pic>
        <p:nvPicPr>
          <p:cNvPr id="23" name="Picture 22" descr="Shape&#10;&#10;Description automatically generated">
            <a:extLst>
              <a:ext uri="{FF2B5EF4-FFF2-40B4-BE49-F238E27FC236}">
                <a16:creationId xmlns:a16="http://schemas.microsoft.com/office/drawing/2014/main" id="{F9FEF04F-149C-44A5-9621-00015CE7821A}"/>
              </a:ext>
            </a:extLst>
          </p:cNvPr>
          <p:cNvPicPr>
            <a:picLocks noChangeAspect="1"/>
          </p:cNvPicPr>
          <p:nvPr userDrawn="1"/>
        </p:nvPicPr>
        <p:blipFill>
          <a:blip r:embed="rId2"/>
          <a:stretch>
            <a:fillRect/>
          </a:stretch>
        </p:blipFill>
        <p:spPr>
          <a:xfrm>
            <a:off x="0" y="3602138"/>
            <a:ext cx="5739618" cy="3255861"/>
          </a:xfrm>
          <a:prstGeom prst="rect">
            <a:avLst/>
          </a:prstGeom>
        </p:spPr>
      </p:pic>
      <p:sp>
        <p:nvSpPr>
          <p:cNvPr id="3" name="Title 6">
            <a:extLst>
              <a:ext uri="{FF2B5EF4-FFF2-40B4-BE49-F238E27FC236}">
                <a16:creationId xmlns:a16="http://schemas.microsoft.com/office/drawing/2014/main" id="{9583E18D-E253-604A-BBA4-FCA1B4805463}"/>
              </a:ext>
            </a:extLst>
          </p:cNvPr>
          <p:cNvSpPr>
            <a:spLocks noGrp="1"/>
          </p:cNvSpPr>
          <p:nvPr>
            <p:ph type="title" hasCustomPrompt="1"/>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r>
              <a:rPr lang="en-US" dirty="0"/>
              <a:t>Click to add title</a:t>
            </a:r>
          </a:p>
        </p:txBody>
      </p:sp>
      <p:sp>
        <p:nvSpPr>
          <p:cNvPr id="4" name="Text Placeholder 16">
            <a:extLst>
              <a:ext uri="{FF2B5EF4-FFF2-40B4-BE49-F238E27FC236}">
                <a16:creationId xmlns:a16="http://schemas.microsoft.com/office/drawing/2014/main" id="{827B0376-9B21-D349-91DA-B4930FE74DB7}"/>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20" name="Picture Placeholder 11">
            <a:extLst>
              <a:ext uri="{FF2B5EF4-FFF2-40B4-BE49-F238E27FC236}">
                <a16:creationId xmlns:a16="http://schemas.microsoft.com/office/drawing/2014/main" id="{42D823CC-A8BE-C6BC-CB7D-B88BC961F9B8}"/>
              </a:ext>
            </a:extLst>
          </p:cNvPr>
          <p:cNvSpPr>
            <a:spLocks noGrp="1"/>
          </p:cNvSpPr>
          <p:nvPr>
            <p:ph type="pic" sz="quarter" idx="23"/>
          </p:nvPr>
        </p:nvSpPr>
        <p:spPr>
          <a:xfrm>
            <a:off x="914400" y="1776224"/>
            <a:ext cx="4115560" cy="4117048"/>
          </a:xfrm>
          <a:prstGeom prst="ellipse">
            <a:avLst/>
          </a:prstGeom>
          <a:solidFill>
            <a:schemeClr val="bg2">
              <a:lumMod val="75000"/>
            </a:schemeClr>
          </a:solidFill>
        </p:spPr>
        <p:txBody>
          <a:bodyPr/>
          <a:lstStyle/>
          <a:p>
            <a:endParaRPr lang="en-MX"/>
          </a:p>
        </p:txBody>
      </p:sp>
      <p:pic>
        <p:nvPicPr>
          <p:cNvPr id="26" name="Picture 25">
            <a:extLst>
              <a:ext uri="{FF2B5EF4-FFF2-40B4-BE49-F238E27FC236}">
                <a16:creationId xmlns:a16="http://schemas.microsoft.com/office/drawing/2014/main" id="{4E113EF0-34DA-A107-19D6-5DDD45CC7DD6}"/>
              </a:ext>
            </a:extLst>
          </p:cNvPr>
          <p:cNvPicPr>
            <a:picLocks noChangeAspect="1"/>
          </p:cNvPicPr>
          <p:nvPr userDrawn="1"/>
        </p:nvPicPr>
        <p:blipFill>
          <a:blip r:embed="rId3"/>
          <a:stretch>
            <a:fillRect/>
          </a:stretch>
        </p:blipFill>
        <p:spPr>
          <a:xfrm>
            <a:off x="4729649" y="1999342"/>
            <a:ext cx="508000" cy="508000"/>
          </a:xfrm>
          <a:prstGeom prst="rect">
            <a:avLst/>
          </a:prstGeom>
        </p:spPr>
      </p:pic>
      <p:pic>
        <p:nvPicPr>
          <p:cNvPr id="27" name="Picture 26">
            <a:extLst>
              <a:ext uri="{FF2B5EF4-FFF2-40B4-BE49-F238E27FC236}">
                <a16:creationId xmlns:a16="http://schemas.microsoft.com/office/drawing/2014/main" id="{2F31EE28-C0FC-B289-136A-396F3C9D85F7}"/>
              </a:ext>
            </a:extLst>
          </p:cNvPr>
          <p:cNvPicPr>
            <a:picLocks noChangeAspect="1"/>
          </p:cNvPicPr>
          <p:nvPr userDrawn="1"/>
        </p:nvPicPr>
        <p:blipFill>
          <a:blip r:embed="rId4"/>
          <a:stretch>
            <a:fillRect/>
          </a:stretch>
        </p:blipFill>
        <p:spPr>
          <a:xfrm>
            <a:off x="706711" y="4850038"/>
            <a:ext cx="380030" cy="380030"/>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A70642E7-EEB6-5D1D-2745-9835FA2E6DDE}"/>
              </a:ext>
            </a:extLst>
          </p:cNvPr>
          <p:cNvPicPr>
            <a:picLocks noChangeAspect="1"/>
          </p:cNvPicPr>
          <p:nvPr userDrawn="1"/>
        </p:nvPicPr>
        <p:blipFill>
          <a:blip r:embed="rId5"/>
          <a:stretch>
            <a:fillRect/>
          </a:stretch>
        </p:blipFill>
        <p:spPr>
          <a:xfrm>
            <a:off x="10133703" y="6325250"/>
            <a:ext cx="1738361" cy="194422"/>
          </a:xfrm>
          <a:prstGeom prst="rect">
            <a:avLst/>
          </a:prstGeom>
        </p:spPr>
      </p:pic>
      <p:sp>
        <p:nvSpPr>
          <p:cNvPr id="14" name="Text Placeholder 20">
            <a:extLst>
              <a:ext uri="{FF2B5EF4-FFF2-40B4-BE49-F238E27FC236}">
                <a16:creationId xmlns:a16="http://schemas.microsoft.com/office/drawing/2014/main" id="{35BFC347-2E00-EFD8-F74E-260D24729F7A}"/>
              </a:ext>
            </a:extLst>
          </p:cNvPr>
          <p:cNvSpPr>
            <a:spLocks noGrp="1"/>
          </p:cNvSpPr>
          <p:nvPr>
            <p:ph type="body" sz="quarter" idx="16" hasCustomPrompt="1"/>
          </p:nvPr>
        </p:nvSpPr>
        <p:spPr>
          <a:xfrm>
            <a:off x="5944360" y="2515888"/>
            <a:ext cx="7736646" cy="2637719"/>
          </a:xfrm>
          <a:prstGeom prst="roundRect">
            <a:avLst/>
          </a:prstGeom>
          <a:solidFill>
            <a:srgbClr val="CAEBCC"/>
          </a:solidFill>
        </p:spPr>
        <p:txBody>
          <a:bodyPr>
            <a:normAutofit/>
          </a:bodyPr>
          <a:lstStyle>
            <a:lvl1pPr marL="0" indent="0" algn="l">
              <a:buFont typeface="Arial" panose="020B0604020202020204" pitchFamily="34" charset="0"/>
              <a:buNone/>
              <a:defRPr sz="1800">
                <a:solidFill>
                  <a:schemeClr val="tx1"/>
                </a:solidFill>
              </a:defRPr>
            </a:lvl1pPr>
          </a:lstStyle>
          <a:p>
            <a:pPr lvl="0"/>
            <a:r>
              <a:rPr lang="en-US" dirty="0"/>
              <a:t>Add text</a:t>
            </a:r>
          </a:p>
        </p:txBody>
      </p:sp>
    </p:spTree>
    <p:extLst>
      <p:ext uri="{BB962C8B-B14F-4D97-AF65-F5344CB8AC3E}">
        <p14:creationId xmlns:p14="http://schemas.microsoft.com/office/powerpoint/2010/main" val="2382281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ide_Screenshot Slide_9">
    <p:spTree>
      <p:nvGrpSpPr>
        <p:cNvPr id="1" name=""/>
        <p:cNvGrpSpPr/>
        <p:nvPr/>
      </p:nvGrpSpPr>
      <p:grpSpPr>
        <a:xfrm>
          <a:off x="0" y="0"/>
          <a:ext cx="0" cy="0"/>
          <a:chOff x="0" y="0"/>
          <a:chExt cx="0" cy="0"/>
        </a:xfrm>
      </p:grpSpPr>
      <p:sp>
        <p:nvSpPr>
          <p:cNvPr id="19" name="Text Placeholder 20">
            <a:extLst>
              <a:ext uri="{FF2B5EF4-FFF2-40B4-BE49-F238E27FC236}">
                <a16:creationId xmlns:a16="http://schemas.microsoft.com/office/drawing/2014/main" id="{3DD58379-5DB8-7C4F-88D3-025F2CD94BF8}"/>
              </a:ext>
            </a:extLst>
          </p:cNvPr>
          <p:cNvSpPr>
            <a:spLocks noGrp="1"/>
          </p:cNvSpPr>
          <p:nvPr>
            <p:ph type="body" sz="quarter" idx="13" hasCustomPrompt="1"/>
          </p:nvPr>
        </p:nvSpPr>
        <p:spPr>
          <a:xfrm>
            <a:off x="1240324" y="2825638"/>
            <a:ext cx="5090137" cy="458313"/>
          </a:xfrm>
        </p:spPr>
        <p:txBody>
          <a:bodyPr>
            <a:normAutofit/>
          </a:bodyPr>
          <a:lstStyle>
            <a:lvl1pPr>
              <a:buNone/>
              <a:defRPr sz="2500">
                <a:solidFill>
                  <a:srgbClr val="2DB035"/>
                </a:solidFill>
              </a:defRPr>
            </a:lvl1pPr>
          </a:lstStyle>
          <a:p>
            <a:pPr lvl="0"/>
            <a:r>
              <a:rPr lang="en-US" dirty="0"/>
              <a:t>Title</a:t>
            </a:r>
          </a:p>
        </p:txBody>
      </p:sp>
      <p:sp>
        <p:nvSpPr>
          <p:cNvPr id="11" name="Picture Placeholder 4">
            <a:extLst>
              <a:ext uri="{FF2B5EF4-FFF2-40B4-BE49-F238E27FC236}">
                <a16:creationId xmlns:a16="http://schemas.microsoft.com/office/drawing/2014/main" id="{E649C25F-8CC2-DB44-A56D-F4F2CD42DECA}"/>
              </a:ext>
            </a:extLst>
          </p:cNvPr>
          <p:cNvSpPr>
            <a:spLocks noGrp="1"/>
          </p:cNvSpPr>
          <p:nvPr>
            <p:ph type="pic" sz="quarter" idx="11"/>
          </p:nvPr>
        </p:nvSpPr>
        <p:spPr>
          <a:xfrm>
            <a:off x="6786288" y="2710788"/>
            <a:ext cx="4216595" cy="3232812"/>
          </a:xfrm>
          <a:solidFill>
            <a:schemeClr val="bg2">
              <a:lumMod val="75000"/>
            </a:schemeClr>
          </a:solidFill>
        </p:spPr>
        <p:txBody>
          <a:bodyPr/>
          <a:lstStyle/>
          <a:p>
            <a:endParaRPr lang="en-MX"/>
          </a:p>
        </p:txBody>
      </p:sp>
      <p:pic>
        <p:nvPicPr>
          <p:cNvPr id="12" name="Picture 11">
            <a:extLst>
              <a:ext uri="{FF2B5EF4-FFF2-40B4-BE49-F238E27FC236}">
                <a16:creationId xmlns:a16="http://schemas.microsoft.com/office/drawing/2014/main" id="{9251F282-DAF9-294C-BB91-54C8BB873D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99123" y="3661937"/>
            <a:ext cx="282537" cy="282537"/>
          </a:xfrm>
          <a:prstGeom prst="rect">
            <a:avLst/>
          </a:prstGeom>
        </p:spPr>
      </p:pic>
      <p:pic>
        <p:nvPicPr>
          <p:cNvPr id="13" name="Picture 12">
            <a:extLst>
              <a:ext uri="{FF2B5EF4-FFF2-40B4-BE49-F238E27FC236}">
                <a16:creationId xmlns:a16="http://schemas.microsoft.com/office/drawing/2014/main" id="{A0006652-F167-9040-B301-3BF92DD904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651" y="6192318"/>
            <a:ext cx="294449" cy="294449"/>
          </a:xfrm>
          <a:prstGeom prst="rect">
            <a:avLst/>
          </a:prstGeom>
        </p:spPr>
      </p:pic>
      <p:pic>
        <p:nvPicPr>
          <p:cNvPr id="14" name="Picture 13">
            <a:extLst>
              <a:ext uri="{FF2B5EF4-FFF2-40B4-BE49-F238E27FC236}">
                <a16:creationId xmlns:a16="http://schemas.microsoft.com/office/drawing/2014/main" id="{772BDCDB-5D73-3E41-AD53-3C20B6D98CC6}"/>
              </a:ext>
            </a:extLst>
          </p:cNvPr>
          <p:cNvPicPr>
            <a:picLocks noChangeAspect="1"/>
          </p:cNvPicPr>
          <p:nvPr userDrawn="1"/>
        </p:nvPicPr>
        <p:blipFill>
          <a:blip r:embed="rId3"/>
          <a:stretch>
            <a:fillRect/>
          </a:stretch>
        </p:blipFill>
        <p:spPr>
          <a:xfrm>
            <a:off x="296288" y="5281985"/>
            <a:ext cx="508000" cy="508000"/>
          </a:xfrm>
          <a:prstGeom prst="rect">
            <a:avLst/>
          </a:prstGeom>
        </p:spPr>
      </p:pic>
      <p:pic>
        <p:nvPicPr>
          <p:cNvPr id="15" name="Picture 14">
            <a:extLst>
              <a:ext uri="{FF2B5EF4-FFF2-40B4-BE49-F238E27FC236}">
                <a16:creationId xmlns:a16="http://schemas.microsoft.com/office/drawing/2014/main" id="{9F9645A5-5819-134C-BE9B-B72912F4C3EA}"/>
              </a:ext>
            </a:extLst>
          </p:cNvPr>
          <p:cNvPicPr>
            <a:picLocks noChangeAspect="1"/>
          </p:cNvPicPr>
          <p:nvPr userDrawn="1"/>
        </p:nvPicPr>
        <p:blipFill>
          <a:blip r:embed="rId3"/>
          <a:stretch>
            <a:fillRect/>
          </a:stretch>
        </p:blipFill>
        <p:spPr>
          <a:xfrm>
            <a:off x="410340" y="3054795"/>
            <a:ext cx="294450" cy="294450"/>
          </a:xfrm>
          <a:prstGeom prst="rect">
            <a:avLst/>
          </a:prstGeom>
        </p:spPr>
      </p:pic>
      <p:pic>
        <p:nvPicPr>
          <p:cNvPr id="16" name="Picture 15">
            <a:extLst>
              <a:ext uri="{FF2B5EF4-FFF2-40B4-BE49-F238E27FC236}">
                <a16:creationId xmlns:a16="http://schemas.microsoft.com/office/drawing/2014/main" id="{8E8E7D38-760D-AA40-B436-9446481AAD6D}"/>
              </a:ext>
            </a:extLst>
          </p:cNvPr>
          <p:cNvPicPr>
            <a:picLocks noChangeAspect="1"/>
          </p:cNvPicPr>
          <p:nvPr userDrawn="1"/>
        </p:nvPicPr>
        <p:blipFill>
          <a:blip r:embed="rId4"/>
          <a:stretch>
            <a:fillRect/>
          </a:stretch>
        </p:blipFill>
        <p:spPr>
          <a:xfrm>
            <a:off x="11591645" y="2674765"/>
            <a:ext cx="380030" cy="380030"/>
          </a:xfrm>
          <a:prstGeom prst="rect">
            <a:avLst/>
          </a:prstGeom>
        </p:spPr>
      </p:pic>
      <p:sp>
        <p:nvSpPr>
          <p:cNvPr id="20" name="Text Placeholder 17">
            <a:extLst>
              <a:ext uri="{FF2B5EF4-FFF2-40B4-BE49-F238E27FC236}">
                <a16:creationId xmlns:a16="http://schemas.microsoft.com/office/drawing/2014/main" id="{F7393554-6C53-9744-BB55-A2E990C41A51}"/>
              </a:ext>
            </a:extLst>
          </p:cNvPr>
          <p:cNvSpPr>
            <a:spLocks noGrp="1"/>
          </p:cNvSpPr>
          <p:nvPr>
            <p:ph type="body" sz="quarter" idx="22" hasCustomPrompt="1"/>
          </p:nvPr>
        </p:nvSpPr>
        <p:spPr>
          <a:xfrm>
            <a:off x="1240324" y="3456791"/>
            <a:ext cx="5090137" cy="2466734"/>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8" name="Picture 17" descr="A picture containing text, clipart&#10;&#10;Description automatically generated">
            <a:extLst>
              <a:ext uri="{FF2B5EF4-FFF2-40B4-BE49-F238E27FC236}">
                <a16:creationId xmlns:a16="http://schemas.microsoft.com/office/drawing/2014/main" id="{4B36AC47-F083-9E8A-13E9-62E08BF5117C}"/>
              </a:ext>
            </a:extLst>
          </p:cNvPr>
          <p:cNvPicPr>
            <a:picLocks noChangeAspect="1"/>
          </p:cNvPicPr>
          <p:nvPr userDrawn="1"/>
        </p:nvPicPr>
        <p:blipFill>
          <a:blip r:embed="rId5"/>
          <a:stretch>
            <a:fillRect/>
          </a:stretch>
        </p:blipFill>
        <p:spPr>
          <a:xfrm>
            <a:off x="10133703" y="6325250"/>
            <a:ext cx="1738361" cy="194422"/>
          </a:xfrm>
          <a:prstGeom prst="rect">
            <a:avLst/>
          </a:prstGeom>
        </p:spPr>
      </p:pic>
      <p:sp>
        <p:nvSpPr>
          <p:cNvPr id="21" name="Title 6">
            <a:extLst>
              <a:ext uri="{FF2B5EF4-FFF2-40B4-BE49-F238E27FC236}">
                <a16:creationId xmlns:a16="http://schemas.microsoft.com/office/drawing/2014/main" id="{C4DCBCFD-8D40-ECB0-AA2A-EDB0BD8878C0}"/>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22" name="Text Placeholder 16">
            <a:extLst>
              <a:ext uri="{FF2B5EF4-FFF2-40B4-BE49-F238E27FC236}">
                <a16:creationId xmlns:a16="http://schemas.microsoft.com/office/drawing/2014/main" id="{97325FD6-1A43-8B8F-7A73-467240E19BA5}"/>
              </a:ext>
            </a:extLst>
          </p:cNvPr>
          <p:cNvSpPr>
            <a:spLocks noGrp="1"/>
          </p:cNvSpPr>
          <p:nvPr>
            <p:ph type="body" sz="quarter" idx="2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690014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side_Picture Slide_10">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4CB491FC-152D-9FC6-AA39-DDCE2C056A20}"/>
              </a:ext>
            </a:extLst>
          </p:cNvPr>
          <p:cNvPicPr>
            <a:picLocks noChangeAspect="1"/>
          </p:cNvPicPr>
          <p:nvPr userDrawn="1"/>
        </p:nvPicPr>
        <p:blipFill>
          <a:blip r:embed="rId2"/>
          <a:stretch>
            <a:fillRect/>
          </a:stretch>
        </p:blipFill>
        <p:spPr>
          <a:xfrm>
            <a:off x="-9667" y="3084936"/>
            <a:ext cx="6690686" cy="3795365"/>
          </a:xfrm>
          <a:prstGeom prst="rect">
            <a:avLst/>
          </a:prstGeom>
        </p:spPr>
      </p:pic>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34388" y="4713387"/>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093" y="2250753"/>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621" y="448121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4"/>
          <a:stretch>
            <a:fillRect/>
          </a:stretch>
        </p:blipFill>
        <p:spPr>
          <a:xfrm>
            <a:off x="713855" y="3248985"/>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4"/>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5"/>
          <a:stretch>
            <a:fillRect/>
          </a:stretch>
        </p:blipFill>
        <p:spPr>
          <a:xfrm>
            <a:off x="10733615" y="3462025"/>
            <a:ext cx="380030" cy="380030"/>
          </a:xfrm>
          <a:prstGeom prst="rect">
            <a:avLst/>
          </a:prstGeom>
        </p:spPr>
      </p:pic>
      <p:sp>
        <p:nvSpPr>
          <p:cNvPr id="24" name="Text Placeholder 20">
            <a:extLst>
              <a:ext uri="{FF2B5EF4-FFF2-40B4-BE49-F238E27FC236}">
                <a16:creationId xmlns:a16="http://schemas.microsoft.com/office/drawing/2014/main" id="{7D958D40-0F4F-7542-BE92-1BE55F1AAAC6}"/>
              </a:ext>
            </a:extLst>
          </p:cNvPr>
          <p:cNvSpPr>
            <a:spLocks noGrp="1"/>
          </p:cNvSpPr>
          <p:nvPr>
            <p:ph type="body" sz="quarter" idx="16" hasCustomPrompt="1"/>
          </p:nvPr>
        </p:nvSpPr>
        <p:spPr>
          <a:xfrm>
            <a:off x="1502286" y="2290116"/>
            <a:ext cx="8923862" cy="508000"/>
          </a:xfrm>
        </p:spPr>
        <p:txBody>
          <a:bodyPr/>
          <a:lstStyle>
            <a:lvl1pPr>
              <a:buNone/>
              <a:defRPr>
                <a:solidFill>
                  <a:srgbClr val="2DB035"/>
                </a:solidFill>
              </a:defRPr>
            </a:lvl1pPr>
          </a:lstStyle>
          <a:p>
            <a:pPr lvl="0"/>
            <a:r>
              <a:rPr lang="en-US" dirty="0"/>
              <a:t>Title</a:t>
            </a:r>
          </a:p>
        </p:txBody>
      </p:sp>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502286" y="3107469"/>
            <a:ext cx="2594489" cy="2594490"/>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4626877" y="3107469"/>
            <a:ext cx="2594489" cy="2594490"/>
          </a:xfrm>
          <a:prstGeom prst="roundRect">
            <a:avLst/>
          </a:prstGeom>
          <a:solidFill>
            <a:schemeClr val="bg2">
              <a:lumMod val="75000"/>
            </a:schemeClr>
          </a:solidFill>
        </p:spPr>
        <p:txBody>
          <a:bodyPr/>
          <a:lstStyle/>
          <a:p>
            <a:endParaRPr lang="en-MX"/>
          </a:p>
        </p:txBody>
      </p:sp>
      <p:sp>
        <p:nvSpPr>
          <p:cNvPr id="18" name="Picture Placeholder 2">
            <a:extLst>
              <a:ext uri="{FF2B5EF4-FFF2-40B4-BE49-F238E27FC236}">
                <a16:creationId xmlns:a16="http://schemas.microsoft.com/office/drawing/2014/main" id="{6FE3EEE3-CDF1-5344-A174-2033297C5642}"/>
              </a:ext>
            </a:extLst>
          </p:cNvPr>
          <p:cNvSpPr>
            <a:spLocks noGrp="1"/>
          </p:cNvSpPr>
          <p:nvPr>
            <p:ph type="pic" sz="quarter" idx="19"/>
          </p:nvPr>
        </p:nvSpPr>
        <p:spPr>
          <a:xfrm>
            <a:off x="7751468" y="3107469"/>
            <a:ext cx="2594489" cy="2594490"/>
          </a:xfrm>
          <a:prstGeom prst="roundRect">
            <a:avLst/>
          </a:prstGeom>
          <a:solidFill>
            <a:schemeClr val="bg2">
              <a:lumMod val="75000"/>
            </a:schemeClr>
          </a:solidFill>
        </p:spPr>
        <p:txBody>
          <a:bodyPr/>
          <a:lstStyle/>
          <a:p>
            <a:endParaRPr lang="en-MX"/>
          </a:p>
        </p:txBody>
      </p:sp>
      <p:pic>
        <p:nvPicPr>
          <p:cNvPr id="14" name="Picture 13" descr="A picture containing text, clipart&#10;&#10;Description automatically generated">
            <a:extLst>
              <a:ext uri="{FF2B5EF4-FFF2-40B4-BE49-F238E27FC236}">
                <a16:creationId xmlns:a16="http://schemas.microsoft.com/office/drawing/2014/main" id="{3F06EB6E-1058-D733-3863-8D9F49BCE465}"/>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131311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1A00A4C-B23E-574E-854B-DFDC4EAD647D}"/>
              </a:ext>
            </a:extLst>
          </p:cNvPr>
          <p:cNvSpPr>
            <a:spLocks noGrp="1"/>
          </p:cNvSpPr>
          <p:nvPr>
            <p:ph type="pic" sz="quarter" idx="11"/>
          </p:nvPr>
        </p:nvSpPr>
        <p:spPr>
          <a:xfrm>
            <a:off x="-128778" y="2170022"/>
            <a:ext cx="12468216" cy="4949235"/>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185"/>
              <a:gd name="connsiteY0" fmla="*/ 3220 h 10000"/>
              <a:gd name="connsiteX1" fmla="*/ 2685 w 10185"/>
              <a:gd name="connsiteY1" fmla="*/ 2000 h 10000"/>
              <a:gd name="connsiteX2" fmla="*/ 5185 w 10185"/>
              <a:gd name="connsiteY2" fmla="*/ 1000 h 10000"/>
              <a:gd name="connsiteX3" fmla="*/ 7685 w 10185"/>
              <a:gd name="connsiteY3" fmla="*/ 0 h 10000"/>
              <a:gd name="connsiteX4" fmla="*/ 10185 w 10185"/>
              <a:gd name="connsiteY4" fmla="*/ 1000 h 10000"/>
              <a:gd name="connsiteX5" fmla="*/ 10185 w 10185"/>
              <a:gd name="connsiteY5" fmla="*/ 9000 h 10000"/>
              <a:gd name="connsiteX6" fmla="*/ 7685 w 10185"/>
              <a:gd name="connsiteY6" fmla="*/ 8000 h 10000"/>
              <a:gd name="connsiteX7" fmla="*/ 5185 w 10185"/>
              <a:gd name="connsiteY7" fmla="*/ 9000 h 10000"/>
              <a:gd name="connsiteX8" fmla="*/ 2685 w 10185"/>
              <a:gd name="connsiteY8" fmla="*/ 10000 h 10000"/>
              <a:gd name="connsiteX9" fmla="*/ 185 w 10185"/>
              <a:gd name="connsiteY9" fmla="*/ 9000 h 10000"/>
              <a:gd name="connsiteX10" fmla="*/ 0 w 10185"/>
              <a:gd name="connsiteY10" fmla="*/ 3220 h 10000"/>
              <a:gd name="connsiteX0" fmla="*/ 0 w 10185"/>
              <a:gd name="connsiteY0" fmla="*/ 3220 h 10000"/>
              <a:gd name="connsiteX1" fmla="*/ 2685 w 10185"/>
              <a:gd name="connsiteY1" fmla="*/ 2000 h 10000"/>
              <a:gd name="connsiteX2" fmla="*/ 5185 w 10185"/>
              <a:gd name="connsiteY2" fmla="*/ 1000 h 10000"/>
              <a:gd name="connsiteX3" fmla="*/ 7685 w 10185"/>
              <a:gd name="connsiteY3" fmla="*/ 0 h 10000"/>
              <a:gd name="connsiteX4" fmla="*/ 10185 w 10185"/>
              <a:gd name="connsiteY4" fmla="*/ 1000 h 10000"/>
              <a:gd name="connsiteX5" fmla="*/ 10185 w 10185"/>
              <a:gd name="connsiteY5" fmla="*/ 9000 h 10000"/>
              <a:gd name="connsiteX6" fmla="*/ 7685 w 10185"/>
              <a:gd name="connsiteY6" fmla="*/ 8000 h 10000"/>
              <a:gd name="connsiteX7" fmla="*/ 5185 w 10185"/>
              <a:gd name="connsiteY7" fmla="*/ 9000 h 10000"/>
              <a:gd name="connsiteX8" fmla="*/ 2685 w 10185"/>
              <a:gd name="connsiteY8" fmla="*/ 10000 h 10000"/>
              <a:gd name="connsiteX9" fmla="*/ 185 w 10185"/>
              <a:gd name="connsiteY9" fmla="*/ 9000 h 10000"/>
              <a:gd name="connsiteX10" fmla="*/ 0 w 10185"/>
              <a:gd name="connsiteY10" fmla="*/ 3220 h 10000"/>
              <a:gd name="connsiteX0" fmla="*/ 0 w 10023"/>
              <a:gd name="connsiteY0" fmla="*/ 3238 h 10000"/>
              <a:gd name="connsiteX1" fmla="*/ 2523 w 10023"/>
              <a:gd name="connsiteY1" fmla="*/ 2000 h 10000"/>
              <a:gd name="connsiteX2" fmla="*/ 5023 w 10023"/>
              <a:gd name="connsiteY2" fmla="*/ 1000 h 10000"/>
              <a:gd name="connsiteX3" fmla="*/ 7523 w 10023"/>
              <a:gd name="connsiteY3" fmla="*/ 0 h 10000"/>
              <a:gd name="connsiteX4" fmla="*/ 10023 w 10023"/>
              <a:gd name="connsiteY4" fmla="*/ 1000 h 10000"/>
              <a:gd name="connsiteX5" fmla="*/ 10023 w 10023"/>
              <a:gd name="connsiteY5" fmla="*/ 9000 h 10000"/>
              <a:gd name="connsiteX6" fmla="*/ 7523 w 10023"/>
              <a:gd name="connsiteY6" fmla="*/ 8000 h 10000"/>
              <a:gd name="connsiteX7" fmla="*/ 5023 w 10023"/>
              <a:gd name="connsiteY7" fmla="*/ 9000 h 10000"/>
              <a:gd name="connsiteX8" fmla="*/ 2523 w 10023"/>
              <a:gd name="connsiteY8" fmla="*/ 10000 h 10000"/>
              <a:gd name="connsiteX9" fmla="*/ 23 w 10023"/>
              <a:gd name="connsiteY9" fmla="*/ 9000 h 10000"/>
              <a:gd name="connsiteX10" fmla="*/ 0 w 10023"/>
              <a:gd name="connsiteY10" fmla="*/ 3238 h 10000"/>
              <a:gd name="connsiteX0" fmla="*/ 0 w 10023"/>
              <a:gd name="connsiteY0" fmla="*/ 3238 h 10051"/>
              <a:gd name="connsiteX1" fmla="*/ 2523 w 10023"/>
              <a:gd name="connsiteY1" fmla="*/ 2000 h 10051"/>
              <a:gd name="connsiteX2" fmla="*/ 5023 w 10023"/>
              <a:gd name="connsiteY2" fmla="*/ 1000 h 10051"/>
              <a:gd name="connsiteX3" fmla="*/ 7523 w 10023"/>
              <a:gd name="connsiteY3" fmla="*/ 0 h 10051"/>
              <a:gd name="connsiteX4" fmla="*/ 10023 w 10023"/>
              <a:gd name="connsiteY4" fmla="*/ 1000 h 10051"/>
              <a:gd name="connsiteX5" fmla="*/ 10023 w 10023"/>
              <a:gd name="connsiteY5" fmla="*/ 9000 h 10051"/>
              <a:gd name="connsiteX6" fmla="*/ 7523 w 10023"/>
              <a:gd name="connsiteY6" fmla="*/ 8000 h 10051"/>
              <a:gd name="connsiteX7" fmla="*/ 5023 w 10023"/>
              <a:gd name="connsiteY7" fmla="*/ 9000 h 10051"/>
              <a:gd name="connsiteX8" fmla="*/ 2523 w 10023"/>
              <a:gd name="connsiteY8" fmla="*/ 10000 h 10051"/>
              <a:gd name="connsiteX9" fmla="*/ 0 w 10023"/>
              <a:gd name="connsiteY9" fmla="*/ 9687 h 10051"/>
              <a:gd name="connsiteX10" fmla="*/ 0 w 10023"/>
              <a:gd name="connsiteY10" fmla="*/ 3238 h 10051"/>
              <a:gd name="connsiteX0" fmla="*/ 0 w 10023"/>
              <a:gd name="connsiteY0" fmla="*/ 3238 h 10051"/>
              <a:gd name="connsiteX1" fmla="*/ 2508 w 10023"/>
              <a:gd name="connsiteY1" fmla="*/ 1912 h 10051"/>
              <a:gd name="connsiteX2" fmla="*/ 5023 w 10023"/>
              <a:gd name="connsiteY2" fmla="*/ 1000 h 10051"/>
              <a:gd name="connsiteX3" fmla="*/ 7523 w 10023"/>
              <a:gd name="connsiteY3" fmla="*/ 0 h 10051"/>
              <a:gd name="connsiteX4" fmla="*/ 10023 w 10023"/>
              <a:gd name="connsiteY4" fmla="*/ 1000 h 10051"/>
              <a:gd name="connsiteX5" fmla="*/ 10023 w 10023"/>
              <a:gd name="connsiteY5" fmla="*/ 9000 h 10051"/>
              <a:gd name="connsiteX6" fmla="*/ 7523 w 10023"/>
              <a:gd name="connsiteY6" fmla="*/ 8000 h 10051"/>
              <a:gd name="connsiteX7" fmla="*/ 5023 w 10023"/>
              <a:gd name="connsiteY7" fmla="*/ 9000 h 10051"/>
              <a:gd name="connsiteX8" fmla="*/ 2523 w 10023"/>
              <a:gd name="connsiteY8" fmla="*/ 10000 h 10051"/>
              <a:gd name="connsiteX9" fmla="*/ 0 w 10023"/>
              <a:gd name="connsiteY9" fmla="*/ 9687 h 10051"/>
              <a:gd name="connsiteX10" fmla="*/ 0 w 10023"/>
              <a:gd name="connsiteY10" fmla="*/ 3238 h 10051"/>
              <a:gd name="connsiteX0" fmla="*/ 0 w 10023"/>
              <a:gd name="connsiteY0" fmla="*/ 3386 h 10199"/>
              <a:gd name="connsiteX1" fmla="*/ 2508 w 10023"/>
              <a:gd name="connsiteY1" fmla="*/ 2060 h 10199"/>
              <a:gd name="connsiteX2" fmla="*/ 6273 w 10023"/>
              <a:gd name="connsiteY2" fmla="*/ 4266 h 10199"/>
              <a:gd name="connsiteX3" fmla="*/ 7523 w 10023"/>
              <a:gd name="connsiteY3" fmla="*/ 148 h 10199"/>
              <a:gd name="connsiteX4" fmla="*/ 10023 w 10023"/>
              <a:gd name="connsiteY4" fmla="*/ 1148 h 10199"/>
              <a:gd name="connsiteX5" fmla="*/ 10023 w 10023"/>
              <a:gd name="connsiteY5" fmla="*/ 9148 h 10199"/>
              <a:gd name="connsiteX6" fmla="*/ 7523 w 10023"/>
              <a:gd name="connsiteY6" fmla="*/ 8148 h 10199"/>
              <a:gd name="connsiteX7" fmla="*/ 5023 w 10023"/>
              <a:gd name="connsiteY7" fmla="*/ 9148 h 10199"/>
              <a:gd name="connsiteX8" fmla="*/ 2523 w 10023"/>
              <a:gd name="connsiteY8" fmla="*/ 10148 h 10199"/>
              <a:gd name="connsiteX9" fmla="*/ 0 w 10023"/>
              <a:gd name="connsiteY9" fmla="*/ 9835 h 10199"/>
              <a:gd name="connsiteX10" fmla="*/ 0 w 10023"/>
              <a:gd name="connsiteY10" fmla="*/ 3386 h 10199"/>
              <a:gd name="connsiteX0" fmla="*/ 0 w 10023"/>
              <a:gd name="connsiteY0" fmla="*/ 2304 h 9117"/>
              <a:gd name="connsiteX1" fmla="*/ 2508 w 10023"/>
              <a:gd name="connsiteY1" fmla="*/ 978 h 9117"/>
              <a:gd name="connsiteX2" fmla="*/ 6273 w 10023"/>
              <a:gd name="connsiteY2" fmla="*/ 3184 h 9117"/>
              <a:gd name="connsiteX3" fmla="*/ 9305 w 10023"/>
              <a:gd name="connsiteY3" fmla="*/ 3118 h 9117"/>
              <a:gd name="connsiteX4" fmla="*/ 10023 w 10023"/>
              <a:gd name="connsiteY4" fmla="*/ 66 h 9117"/>
              <a:gd name="connsiteX5" fmla="*/ 10023 w 10023"/>
              <a:gd name="connsiteY5" fmla="*/ 8066 h 9117"/>
              <a:gd name="connsiteX6" fmla="*/ 7523 w 10023"/>
              <a:gd name="connsiteY6" fmla="*/ 7066 h 9117"/>
              <a:gd name="connsiteX7" fmla="*/ 5023 w 10023"/>
              <a:gd name="connsiteY7" fmla="*/ 8066 h 9117"/>
              <a:gd name="connsiteX8" fmla="*/ 2523 w 10023"/>
              <a:gd name="connsiteY8" fmla="*/ 9066 h 9117"/>
              <a:gd name="connsiteX9" fmla="*/ 0 w 10023"/>
              <a:gd name="connsiteY9" fmla="*/ 8753 h 9117"/>
              <a:gd name="connsiteX10" fmla="*/ 0 w 10023"/>
              <a:gd name="connsiteY10" fmla="*/ 2304 h 9117"/>
              <a:gd name="connsiteX0" fmla="*/ 0 w 10054"/>
              <a:gd name="connsiteY0" fmla="*/ 1480 h 8953"/>
              <a:gd name="connsiteX1" fmla="*/ 2502 w 10054"/>
              <a:gd name="connsiteY1" fmla="*/ 26 h 8953"/>
              <a:gd name="connsiteX2" fmla="*/ 6259 w 10054"/>
              <a:gd name="connsiteY2" fmla="*/ 2445 h 8953"/>
              <a:gd name="connsiteX3" fmla="*/ 9284 w 10054"/>
              <a:gd name="connsiteY3" fmla="*/ 2373 h 8953"/>
              <a:gd name="connsiteX4" fmla="*/ 10054 w 10054"/>
              <a:gd name="connsiteY4" fmla="*/ 1788 h 8953"/>
              <a:gd name="connsiteX5" fmla="*/ 10000 w 10054"/>
              <a:gd name="connsiteY5" fmla="*/ 7800 h 8953"/>
              <a:gd name="connsiteX6" fmla="*/ 7506 w 10054"/>
              <a:gd name="connsiteY6" fmla="*/ 6703 h 8953"/>
              <a:gd name="connsiteX7" fmla="*/ 5011 w 10054"/>
              <a:gd name="connsiteY7" fmla="*/ 7800 h 8953"/>
              <a:gd name="connsiteX8" fmla="*/ 2517 w 10054"/>
              <a:gd name="connsiteY8" fmla="*/ 8897 h 8953"/>
              <a:gd name="connsiteX9" fmla="*/ 0 w 10054"/>
              <a:gd name="connsiteY9" fmla="*/ 8554 h 8953"/>
              <a:gd name="connsiteX10" fmla="*/ 0 w 10054"/>
              <a:gd name="connsiteY10" fmla="*/ 1480 h 8953"/>
              <a:gd name="connsiteX0" fmla="*/ 0 w 10000"/>
              <a:gd name="connsiteY0" fmla="*/ 1653 h 10000"/>
              <a:gd name="connsiteX1" fmla="*/ 2489 w 10000"/>
              <a:gd name="connsiteY1" fmla="*/ 29 h 10000"/>
              <a:gd name="connsiteX2" fmla="*/ 6225 w 10000"/>
              <a:gd name="connsiteY2" fmla="*/ 2731 h 10000"/>
              <a:gd name="connsiteX3" fmla="*/ 9234 w 10000"/>
              <a:gd name="connsiteY3" fmla="*/ 2651 h 10000"/>
              <a:gd name="connsiteX4" fmla="*/ 10000 w 10000"/>
              <a:gd name="connsiteY4" fmla="*/ 1997 h 10000"/>
              <a:gd name="connsiteX5" fmla="*/ 9946 w 10000"/>
              <a:gd name="connsiteY5" fmla="*/ 9813 h 10000"/>
              <a:gd name="connsiteX6" fmla="*/ 7466 w 10000"/>
              <a:gd name="connsiteY6" fmla="*/ 7487 h 10000"/>
              <a:gd name="connsiteX7" fmla="*/ 4984 w 10000"/>
              <a:gd name="connsiteY7" fmla="*/ 8712 h 10000"/>
              <a:gd name="connsiteX8" fmla="*/ 2503 w 10000"/>
              <a:gd name="connsiteY8" fmla="*/ 9937 h 10000"/>
              <a:gd name="connsiteX9" fmla="*/ 0 w 10000"/>
              <a:gd name="connsiteY9" fmla="*/ 9554 h 10000"/>
              <a:gd name="connsiteX10" fmla="*/ 0 w 10000"/>
              <a:gd name="connsiteY10" fmla="*/ 1653 h 10000"/>
              <a:gd name="connsiteX0" fmla="*/ 0 w 10000"/>
              <a:gd name="connsiteY0" fmla="*/ 1653 h 10182"/>
              <a:gd name="connsiteX1" fmla="*/ 2489 w 10000"/>
              <a:gd name="connsiteY1" fmla="*/ 29 h 10182"/>
              <a:gd name="connsiteX2" fmla="*/ 6225 w 10000"/>
              <a:gd name="connsiteY2" fmla="*/ 2731 h 10182"/>
              <a:gd name="connsiteX3" fmla="*/ 9234 w 10000"/>
              <a:gd name="connsiteY3" fmla="*/ 2651 h 10182"/>
              <a:gd name="connsiteX4" fmla="*/ 10000 w 10000"/>
              <a:gd name="connsiteY4" fmla="*/ 1997 h 10182"/>
              <a:gd name="connsiteX5" fmla="*/ 9946 w 10000"/>
              <a:gd name="connsiteY5" fmla="*/ 9813 h 10182"/>
              <a:gd name="connsiteX6" fmla="*/ 7474 w 10000"/>
              <a:gd name="connsiteY6" fmla="*/ 10163 h 10182"/>
              <a:gd name="connsiteX7" fmla="*/ 4984 w 10000"/>
              <a:gd name="connsiteY7" fmla="*/ 8712 h 10182"/>
              <a:gd name="connsiteX8" fmla="*/ 2503 w 10000"/>
              <a:gd name="connsiteY8" fmla="*/ 9937 h 10182"/>
              <a:gd name="connsiteX9" fmla="*/ 0 w 10000"/>
              <a:gd name="connsiteY9" fmla="*/ 9554 h 10182"/>
              <a:gd name="connsiteX10" fmla="*/ 0 w 10000"/>
              <a:gd name="connsiteY10" fmla="*/ 1653 h 10182"/>
              <a:gd name="connsiteX0" fmla="*/ 0 w 10000"/>
              <a:gd name="connsiteY0" fmla="*/ 1653 h 10164"/>
              <a:gd name="connsiteX1" fmla="*/ 2489 w 10000"/>
              <a:gd name="connsiteY1" fmla="*/ 29 h 10164"/>
              <a:gd name="connsiteX2" fmla="*/ 6225 w 10000"/>
              <a:gd name="connsiteY2" fmla="*/ 2731 h 10164"/>
              <a:gd name="connsiteX3" fmla="*/ 9234 w 10000"/>
              <a:gd name="connsiteY3" fmla="*/ 2651 h 10164"/>
              <a:gd name="connsiteX4" fmla="*/ 10000 w 10000"/>
              <a:gd name="connsiteY4" fmla="*/ 1997 h 10164"/>
              <a:gd name="connsiteX5" fmla="*/ 9946 w 10000"/>
              <a:gd name="connsiteY5" fmla="*/ 9813 h 10164"/>
              <a:gd name="connsiteX6" fmla="*/ 7474 w 10000"/>
              <a:gd name="connsiteY6" fmla="*/ 10163 h 10164"/>
              <a:gd name="connsiteX7" fmla="*/ 4999 w 10000"/>
              <a:gd name="connsiteY7" fmla="*/ 9942 h 10164"/>
              <a:gd name="connsiteX8" fmla="*/ 2503 w 10000"/>
              <a:gd name="connsiteY8" fmla="*/ 9937 h 10164"/>
              <a:gd name="connsiteX9" fmla="*/ 0 w 10000"/>
              <a:gd name="connsiteY9" fmla="*/ 9554 h 10164"/>
              <a:gd name="connsiteX10" fmla="*/ 0 w 10000"/>
              <a:gd name="connsiteY10" fmla="*/ 1653 h 10164"/>
              <a:gd name="connsiteX0" fmla="*/ 0 w 10000"/>
              <a:gd name="connsiteY0" fmla="*/ 1653 h 10164"/>
              <a:gd name="connsiteX1" fmla="*/ 2489 w 10000"/>
              <a:gd name="connsiteY1" fmla="*/ 29 h 10164"/>
              <a:gd name="connsiteX2" fmla="*/ 6225 w 10000"/>
              <a:gd name="connsiteY2" fmla="*/ 2731 h 10164"/>
              <a:gd name="connsiteX3" fmla="*/ 9234 w 10000"/>
              <a:gd name="connsiteY3" fmla="*/ 2651 h 10164"/>
              <a:gd name="connsiteX4" fmla="*/ 10000 w 10000"/>
              <a:gd name="connsiteY4" fmla="*/ 1997 h 10164"/>
              <a:gd name="connsiteX5" fmla="*/ 9946 w 10000"/>
              <a:gd name="connsiteY5" fmla="*/ 9813 h 10164"/>
              <a:gd name="connsiteX6" fmla="*/ 7474 w 10000"/>
              <a:gd name="connsiteY6" fmla="*/ 10163 h 10164"/>
              <a:gd name="connsiteX7" fmla="*/ 4999 w 10000"/>
              <a:gd name="connsiteY7" fmla="*/ 9942 h 10164"/>
              <a:gd name="connsiteX8" fmla="*/ 2503 w 10000"/>
              <a:gd name="connsiteY8" fmla="*/ 9937 h 10164"/>
              <a:gd name="connsiteX9" fmla="*/ 0 w 10000"/>
              <a:gd name="connsiteY9" fmla="*/ 9554 h 10164"/>
              <a:gd name="connsiteX10" fmla="*/ 0 w 10000"/>
              <a:gd name="connsiteY10" fmla="*/ 1653 h 10164"/>
              <a:gd name="connsiteX0" fmla="*/ 0 w 10000"/>
              <a:gd name="connsiteY0" fmla="*/ 1285 h 9796"/>
              <a:gd name="connsiteX1" fmla="*/ 2474 w 10000"/>
              <a:gd name="connsiteY1" fmla="*/ 49 h 9796"/>
              <a:gd name="connsiteX2" fmla="*/ 6225 w 10000"/>
              <a:gd name="connsiteY2" fmla="*/ 2363 h 9796"/>
              <a:gd name="connsiteX3" fmla="*/ 9234 w 10000"/>
              <a:gd name="connsiteY3" fmla="*/ 2283 h 9796"/>
              <a:gd name="connsiteX4" fmla="*/ 10000 w 10000"/>
              <a:gd name="connsiteY4" fmla="*/ 1629 h 9796"/>
              <a:gd name="connsiteX5" fmla="*/ 9946 w 10000"/>
              <a:gd name="connsiteY5" fmla="*/ 9445 h 9796"/>
              <a:gd name="connsiteX6" fmla="*/ 7474 w 10000"/>
              <a:gd name="connsiteY6" fmla="*/ 9795 h 9796"/>
              <a:gd name="connsiteX7" fmla="*/ 4999 w 10000"/>
              <a:gd name="connsiteY7" fmla="*/ 9574 h 9796"/>
              <a:gd name="connsiteX8" fmla="*/ 2503 w 10000"/>
              <a:gd name="connsiteY8" fmla="*/ 9569 h 9796"/>
              <a:gd name="connsiteX9" fmla="*/ 0 w 10000"/>
              <a:gd name="connsiteY9" fmla="*/ 9186 h 9796"/>
              <a:gd name="connsiteX10" fmla="*/ 0 w 10000"/>
              <a:gd name="connsiteY10" fmla="*/ 1285 h 9796"/>
              <a:gd name="connsiteX0" fmla="*/ 0 w 10000"/>
              <a:gd name="connsiteY0" fmla="*/ 1334 h 10022"/>
              <a:gd name="connsiteX1" fmla="*/ 2474 w 10000"/>
              <a:gd name="connsiteY1" fmla="*/ 72 h 10022"/>
              <a:gd name="connsiteX2" fmla="*/ 7052 w 10000"/>
              <a:gd name="connsiteY2" fmla="*/ 2809 h 10022"/>
              <a:gd name="connsiteX3" fmla="*/ 9234 w 10000"/>
              <a:gd name="connsiteY3" fmla="*/ 2353 h 10022"/>
              <a:gd name="connsiteX4" fmla="*/ 10000 w 10000"/>
              <a:gd name="connsiteY4" fmla="*/ 1685 h 10022"/>
              <a:gd name="connsiteX5" fmla="*/ 9946 w 10000"/>
              <a:gd name="connsiteY5" fmla="*/ 9664 h 10022"/>
              <a:gd name="connsiteX6" fmla="*/ 7474 w 10000"/>
              <a:gd name="connsiteY6" fmla="*/ 10021 h 10022"/>
              <a:gd name="connsiteX7" fmla="*/ 4999 w 10000"/>
              <a:gd name="connsiteY7" fmla="*/ 9795 h 10022"/>
              <a:gd name="connsiteX8" fmla="*/ 2503 w 10000"/>
              <a:gd name="connsiteY8" fmla="*/ 9790 h 10022"/>
              <a:gd name="connsiteX9" fmla="*/ 0 w 10000"/>
              <a:gd name="connsiteY9" fmla="*/ 9399 h 10022"/>
              <a:gd name="connsiteX10" fmla="*/ 0 w 10000"/>
              <a:gd name="connsiteY10" fmla="*/ 1334 h 10022"/>
              <a:gd name="connsiteX0" fmla="*/ 0 w 10000"/>
              <a:gd name="connsiteY0" fmla="*/ 1334 h 10022"/>
              <a:gd name="connsiteX1" fmla="*/ 2474 w 10000"/>
              <a:gd name="connsiteY1" fmla="*/ 72 h 10022"/>
              <a:gd name="connsiteX2" fmla="*/ 7052 w 10000"/>
              <a:gd name="connsiteY2" fmla="*/ 2809 h 10022"/>
              <a:gd name="connsiteX3" fmla="*/ 9234 w 10000"/>
              <a:gd name="connsiteY3" fmla="*/ 2353 h 10022"/>
              <a:gd name="connsiteX4" fmla="*/ 10000 w 10000"/>
              <a:gd name="connsiteY4" fmla="*/ 1685 h 10022"/>
              <a:gd name="connsiteX5" fmla="*/ 9946 w 10000"/>
              <a:gd name="connsiteY5" fmla="*/ 9664 h 10022"/>
              <a:gd name="connsiteX6" fmla="*/ 7474 w 10000"/>
              <a:gd name="connsiteY6" fmla="*/ 10021 h 10022"/>
              <a:gd name="connsiteX7" fmla="*/ 4999 w 10000"/>
              <a:gd name="connsiteY7" fmla="*/ 9795 h 10022"/>
              <a:gd name="connsiteX8" fmla="*/ 2503 w 10000"/>
              <a:gd name="connsiteY8" fmla="*/ 9790 h 10022"/>
              <a:gd name="connsiteX9" fmla="*/ 0 w 10000"/>
              <a:gd name="connsiteY9" fmla="*/ 9399 h 10022"/>
              <a:gd name="connsiteX10" fmla="*/ 0 w 10000"/>
              <a:gd name="connsiteY10" fmla="*/ 1334 h 10022"/>
              <a:gd name="connsiteX0" fmla="*/ 0 w 10000"/>
              <a:gd name="connsiteY0" fmla="*/ 1334 h 10022"/>
              <a:gd name="connsiteX1" fmla="*/ 2474 w 10000"/>
              <a:gd name="connsiteY1" fmla="*/ 72 h 10022"/>
              <a:gd name="connsiteX2" fmla="*/ 7052 w 10000"/>
              <a:gd name="connsiteY2" fmla="*/ 2809 h 10022"/>
              <a:gd name="connsiteX3" fmla="*/ 9234 w 10000"/>
              <a:gd name="connsiteY3" fmla="*/ 2353 h 10022"/>
              <a:gd name="connsiteX4" fmla="*/ 10000 w 10000"/>
              <a:gd name="connsiteY4" fmla="*/ 1685 h 10022"/>
              <a:gd name="connsiteX5" fmla="*/ 9946 w 10000"/>
              <a:gd name="connsiteY5" fmla="*/ 9664 h 10022"/>
              <a:gd name="connsiteX6" fmla="*/ 7474 w 10000"/>
              <a:gd name="connsiteY6" fmla="*/ 10021 h 10022"/>
              <a:gd name="connsiteX7" fmla="*/ 4999 w 10000"/>
              <a:gd name="connsiteY7" fmla="*/ 9795 h 10022"/>
              <a:gd name="connsiteX8" fmla="*/ 2503 w 10000"/>
              <a:gd name="connsiteY8" fmla="*/ 9790 h 10022"/>
              <a:gd name="connsiteX9" fmla="*/ 0 w 10000"/>
              <a:gd name="connsiteY9" fmla="*/ 9399 h 10022"/>
              <a:gd name="connsiteX10" fmla="*/ 0 w 10000"/>
              <a:gd name="connsiteY10" fmla="*/ 1334 h 10022"/>
              <a:gd name="connsiteX0" fmla="*/ 0 w 10000"/>
              <a:gd name="connsiteY0" fmla="*/ 1338 h 10026"/>
              <a:gd name="connsiteX1" fmla="*/ 2474 w 10000"/>
              <a:gd name="connsiteY1" fmla="*/ 76 h 10026"/>
              <a:gd name="connsiteX2" fmla="*/ 7067 w 10000"/>
              <a:gd name="connsiteY2" fmla="*/ 2879 h 10026"/>
              <a:gd name="connsiteX3" fmla="*/ 9234 w 10000"/>
              <a:gd name="connsiteY3" fmla="*/ 2357 h 10026"/>
              <a:gd name="connsiteX4" fmla="*/ 10000 w 10000"/>
              <a:gd name="connsiteY4" fmla="*/ 1689 h 10026"/>
              <a:gd name="connsiteX5" fmla="*/ 9946 w 10000"/>
              <a:gd name="connsiteY5" fmla="*/ 9668 h 10026"/>
              <a:gd name="connsiteX6" fmla="*/ 7474 w 10000"/>
              <a:gd name="connsiteY6" fmla="*/ 10025 h 10026"/>
              <a:gd name="connsiteX7" fmla="*/ 4999 w 10000"/>
              <a:gd name="connsiteY7" fmla="*/ 9799 h 10026"/>
              <a:gd name="connsiteX8" fmla="*/ 2503 w 10000"/>
              <a:gd name="connsiteY8" fmla="*/ 9794 h 10026"/>
              <a:gd name="connsiteX9" fmla="*/ 0 w 10000"/>
              <a:gd name="connsiteY9" fmla="*/ 9403 h 10026"/>
              <a:gd name="connsiteX10" fmla="*/ 0 w 10000"/>
              <a:gd name="connsiteY10" fmla="*/ 1338 h 10026"/>
              <a:gd name="connsiteX0" fmla="*/ 0 w 10000"/>
              <a:gd name="connsiteY0" fmla="*/ 1338 h 10026"/>
              <a:gd name="connsiteX1" fmla="*/ 2474 w 10000"/>
              <a:gd name="connsiteY1" fmla="*/ 76 h 10026"/>
              <a:gd name="connsiteX2" fmla="*/ 7067 w 10000"/>
              <a:gd name="connsiteY2" fmla="*/ 2879 h 10026"/>
              <a:gd name="connsiteX3" fmla="*/ 9234 w 10000"/>
              <a:gd name="connsiteY3" fmla="*/ 2357 h 10026"/>
              <a:gd name="connsiteX4" fmla="*/ 10000 w 10000"/>
              <a:gd name="connsiteY4" fmla="*/ 1689 h 10026"/>
              <a:gd name="connsiteX5" fmla="*/ 9946 w 10000"/>
              <a:gd name="connsiteY5" fmla="*/ 9668 h 10026"/>
              <a:gd name="connsiteX6" fmla="*/ 7474 w 10000"/>
              <a:gd name="connsiteY6" fmla="*/ 10025 h 10026"/>
              <a:gd name="connsiteX7" fmla="*/ 4999 w 10000"/>
              <a:gd name="connsiteY7" fmla="*/ 9799 h 10026"/>
              <a:gd name="connsiteX8" fmla="*/ 2503 w 10000"/>
              <a:gd name="connsiteY8" fmla="*/ 9794 h 10026"/>
              <a:gd name="connsiteX9" fmla="*/ 0 w 10000"/>
              <a:gd name="connsiteY9" fmla="*/ 9403 h 10026"/>
              <a:gd name="connsiteX10" fmla="*/ 0 w 10000"/>
              <a:gd name="connsiteY10" fmla="*/ 1338 h 10026"/>
              <a:gd name="connsiteX0" fmla="*/ 0 w 10000"/>
              <a:gd name="connsiteY0" fmla="*/ 1338 h 10291"/>
              <a:gd name="connsiteX1" fmla="*/ 2474 w 10000"/>
              <a:gd name="connsiteY1" fmla="*/ 76 h 10291"/>
              <a:gd name="connsiteX2" fmla="*/ 7067 w 10000"/>
              <a:gd name="connsiteY2" fmla="*/ 2879 h 10291"/>
              <a:gd name="connsiteX3" fmla="*/ 9234 w 10000"/>
              <a:gd name="connsiteY3" fmla="*/ 2357 h 10291"/>
              <a:gd name="connsiteX4" fmla="*/ 10000 w 10000"/>
              <a:gd name="connsiteY4" fmla="*/ 1689 h 10291"/>
              <a:gd name="connsiteX5" fmla="*/ 9946 w 10000"/>
              <a:gd name="connsiteY5" fmla="*/ 9668 h 10291"/>
              <a:gd name="connsiteX6" fmla="*/ 7474 w 10000"/>
              <a:gd name="connsiteY6" fmla="*/ 10025 h 10291"/>
              <a:gd name="connsiteX7" fmla="*/ 4999 w 10000"/>
              <a:gd name="connsiteY7" fmla="*/ 9799 h 10291"/>
              <a:gd name="connsiteX8" fmla="*/ 2503 w 10000"/>
              <a:gd name="connsiteY8" fmla="*/ 9794 h 10291"/>
              <a:gd name="connsiteX9" fmla="*/ 0 w 10000"/>
              <a:gd name="connsiteY9" fmla="*/ 9800 h 10291"/>
              <a:gd name="connsiteX10" fmla="*/ 0 w 10000"/>
              <a:gd name="connsiteY10" fmla="*/ 1338 h 10291"/>
              <a:gd name="connsiteX0" fmla="*/ 0 w 10000"/>
              <a:gd name="connsiteY0" fmla="*/ 1338 h 10026"/>
              <a:gd name="connsiteX1" fmla="*/ 2474 w 10000"/>
              <a:gd name="connsiteY1" fmla="*/ 76 h 10026"/>
              <a:gd name="connsiteX2" fmla="*/ 7067 w 10000"/>
              <a:gd name="connsiteY2" fmla="*/ 2879 h 10026"/>
              <a:gd name="connsiteX3" fmla="*/ 9234 w 10000"/>
              <a:gd name="connsiteY3" fmla="*/ 2357 h 10026"/>
              <a:gd name="connsiteX4" fmla="*/ 10000 w 10000"/>
              <a:gd name="connsiteY4" fmla="*/ 1689 h 10026"/>
              <a:gd name="connsiteX5" fmla="*/ 9946 w 10000"/>
              <a:gd name="connsiteY5" fmla="*/ 9668 h 10026"/>
              <a:gd name="connsiteX6" fmla="*/ 7474 w 10000"/>
              <a:gd name="connsiteY6" fmla="*/ 10025 h 10026"/>
              <a:gd name="connsiteX7" fmla="*/ 4999 w 10000"/>
              <a:gd name="connsiteY7" fmla="*/ 9799 h 10026"/>
              <a:gd name="connsiteX8" fmla="*/ 2503 w 10000"/>
              <a:gd name="connsiteY8" fmla="*/ 9794 h 10026"/>
              <a:gd name="connsiteX9" fmla="*/ 0 w 10000"/>
              <a:gd name="connsiteY9" fmla="*/ 9800 h 10026"/>
              <a:gd name="connsiteX10" fmla="*/ 0 w 10000"/>
              <a:gd name="connsiteY10" fmla="*/ 1338 h 10026"/>
              <a:gd name="connsiteX0" fmla="*/ 0 w 10000"/>
              <a:gd name="connsiteY0" fmla="*/ 1338 h 9849"/>
              <a:gd name="connsiteX1" fmla="*/ 2474 w 10000"/>
              <a:gd name="connsiteY1" fmla="*/ 76 h 9849"/>
              <a:gd name="connsiteX2" fmla="*/ 7067 w 10000"/>
              <a:gd name="connsiteY2" fmla="*/ 2879 h 9849"/>
              <a:gd name="connsiteX3" fmla="*/ 9234 w 10000"/>
              <a:gd name="connsiteY3" fmla="*/ 2357 h 9849"/>
              <a:gd name="connsiteX4" fmla="*/ 10000 w 10000"/>
              <a:gd name="connsiteY4" fmla="*/ 1689 h 9849"/>
              <a:gd name="connsiteX5" fmla="*/ 9946 w 10000"/>
              <a:gd name="connsiteY5" fmla="*/ 9668 h 9849"/>
              <a:gd name="connsiteX6" fmla="*/ 7489 w 10000"/>
              <a:gd name="connsiteY6" fmla="*/ 9849 h 9849"/>
              <a:gd name="connsiteX7" fmla="*/ 4999 w 10000"/>
              <a:gd name="connsiteY7" fmla="*/ 9799 h 9849"/>
              <a:gd name="connsiteX8" fmla="*/ 2503 w 10000"/>
              <a:gd name="connsiteY8" fmla="*/ 9794 h 9849"/>
              <a:gd name="connsiteX9" fmla="*/ 0 w 10000"/>
              <a:gd name="connsiteY9" fmla="*/ 9800 h 9849"/>
              <a:gd name="connsiteX10" fmla="*/ 0 w 10000"/>
              <a:gd name="connsiteY10" fmla="*/ 1338 h 9849"/>
              <a:gd name="connsiteX0" fmla="*/ 0 w 10000"/>
              <a:gd name="connsiteY0" fmla="*/ 1359 h 10000"/>
              <a:gd name="connsiteX1" fmla="*/ 2474 w 10000"/>
              <a:gd name="connsiteY1" fmla="*/ 77 h 10000"/>
              <a:gd name="connsiteX2" fmla="*/ 7067 w 10000"/>
              <a:gd name="connsiteY2" fmla="*/ 2923 h 10000"/>
              <a:gd name="connsiteX3" fmla="*/ 9234 w 10000"/>
              <a:gd name="connsiteY3" fmla="*/ 2393 h 10000"/>
              <a:gd name="connsiteX4" fmla="*/ 10000 w 10000"/>
              <a:gd name="connsiteY4" fmla="*/ 1715 h 10000"/>
              <a:gd name="connsiteX5" fmla="*/ 9946 w 10000"/>
              <a:gd name="connsiteY5" fmla="*/ 9973 h 10000"/>
              <a:gd name="connsiteX6" fmla="*/ 7489 w 10000"/>
              <a:gd name="connsiteY6" fmla="*/ 10000 h 10000"/>
              <a:gd name="connsiteX7" fmla="*/ 4999 w 10000"/>
              <a:gd name="connsiteY7" fmla="*/ 9949 h 10000"/>
              <a:gd name="connsiteX8" fmla="*/ 2503 w 10000"/>
              <a:gd name="connsiteY8" fmla="*/ 9944 h 10000"/>
              <a:gd name="connsiteX9" fmla="*/ 0 w 10000"/>
              <a:gd name="connsiteY9" fmla="*/ 9950 h 10000"/>
              <a:gd name="connsiteX10" fmla="*/ 0 w 10000"/>
              <a:gd name="connsiteY10" fmla="*/ 1359 h 10000"/>
              <a:gd name="connsiteX0" fmla="*/ 0 w 10000"/>
              <a:gd name="connsiteY0" fmla="*/ 1359 h 10000"/>
              <a:gd name="connsiteX1" fmla="*/ 2474 w 10000"/>
              <a:gd name="connsiteY1" fmla="*/ 77 h 10000"/>
              <a:gd name="connsiteX2" fmla="*/ 7067 w 10000"/>
              <a:gd name="connsiteY2" fmla="*/ 2923 h 10000"/>
              <a:gd name="connsiteX3" fmla="*/ 9234 w 10000"/>
              <a:gd name="connsiteY3" fmla="*/ 2393 h 10000"/>
              <a:gd name="connsiteX4" fmla="*/ 10000 w 10000"/>
              <a:gd name="connsiteY4" fmla="*/ 1715 h 10000"/>
              <a:gd name="connsiteX5" fmla="*/ 9885 w 10000"/>
              <a:gd name="connsiteY5" fmla="*/ 9973 h 10000"/>
              <a:gd name="connsiteX6" fmla="*/ 7489 w 10000"/>
              <a:gd name="connsiteY6" fmla="*/ 10000 h 10000"/>
              <a:gd name="connsiteX7" fmla="*/ 4999 w 10000"/>
              <a:gd name="connsiteY7" fmla="*/ 9949 h 10000"/>
              <a:gd name="connsiteX8" fmla="*/ 2503 w 10000"/>
              <a:gd name="connsiteY8" fmla="*/ 9944 h 10000"/>
              <a:gd name="connsiteX9" fmla="*/ 0 w 10000"/>
              <a:gd name="connsiteY9" fmla="*/ 9950 h 10000"/>
              <a:gd name="connsiteX10" fmla="*/ 0 w 10000"/>
              <a:gd name="connsiteY10" fmla="*/ 1359 h 10000"/>
              <a:gd name="connsiteX0" fmla="*/ 0 w 10008"/>
              <a:gd name="connsiteY0" fmla="*/ 1359 h 10000"/>
              <a:gd name="connsiteX1" fmla="*/ 2474 w 10008"/>
              <a:gd name="connsiteY1" fmla="*/ 77 h 10000"/>
              <a:gd name="connsiteX2" fmla="*/ 7067 w 10008"/>
              <a:gd name="connsiteY2" fmla="*/ 2923 h 10000"/>
              <a:gd name="connsiteX3" fmla="*/ 9234 w 10008"/>
              <a:gd name="connsiteY3" fmla="*/ 2393 h 10000"/>
              <a:gd name="connsiteX4" fmla="*/ 10008 w 10008"/>
              <a:gd name="connsiteY4" fmla="*/ 1581 h 10000"/>
              <a:gd name="connsiteX5" fmla="*/ 9885 w 10008"/>
              <a:gd name="connsiteY5" fmla="*/ 9973 h 10000"/>
              <a:gd name="connsiteX6" fmla="*/ 7489 w 10008"/>
              <a:gd name="connsiteY6" fmla="*/ 10000 h 10000"/>
              <a:gd name="connsiteX7" fmla="*/ 4999 w 10008"/>
              <a:gd name="connsiteY7" fmla="*/ 9949 h 10000"/>
              <a:gd name="connsiteX8" fmla="*/ 2503 w 10008"/>
              <a:gd name="connsiteY8" fmla="*/ 9944 h 10000"/>
              <a:gd name="connsiteX9" fmla="*/ 0 w 10008"/>
              <a:gd name="connsiteY9" fmla="*/ 9950 h 10000"/>
              <a:gd name="connsiteX10" fmla="*/ 0 w 10008"/>
              <a:gd name="connsiteY10" fmla="*/ 1359 h 10000"/>
              <a:gd name="connsiteX0" fmla="*/ 0 w 10008"/>
              <a:gd name="connsiteY0" fmla="*/ 1359 h 10000"/>
              <a:gd name="connsiteX1" fmla="*/ 2474 w 10008"/>
              <a:gd name="connsiteY1" fmla="*/ 77 h 10000"/>
              <a:gd name="connsiteX2" fmla="*/ 7067 w 10008"/>
              <a:gd name="connsiteY2" fmla="*/ 2923 h 10000"/>
              <a:gd name="connsiteX3" fmla="*/ 9234 w 10008"/>
              <a:gd name="connsiteY3" fmla="*/ 2393 h 10000"/>
              <a:gd name="connsiteX4" fmla="*/ 10008 w 10008"/>
              <a:gd name="connsiteY4" fmla="*/ 1581 h 10000"/>
              <a:gd name="connsiteX5" fmla="*/ 9885 w 10008"/>
              <a:gd name="connsiteY5" fmla="*/ 9973 h 10000"/>
              <a:gd name="connsiteX6" fmla="*/ 7489 w 10008"/>
              <a:gd name="connsiteY6" fmla="*/ 10000 h 10000"/>
              <a:gd name="connsiteX7" fmla="*/ 4999 w 10008"/>
              <a:gd name="connsiteY7" fmla="*/ 9949 h 10000"/>
              <a:gd name="connsiteX8" fmla="*/ 2503 w 10008"/>
              <a:gd name="connsiteY8" fmla="*/ 9944 h 10000"/>
              <a:gd name="connsiteX9" fmla="*/ 0 w 10008"/>
              <a:gd name="connsiteY9" fmla="*/ 9950 h 10000"/>
              <a:gd name="connsiteX10" fmla="*/ 0 w 10008"/>
              <a:gd name="connsiteY10" fmla="*/ 1359 h 10000"/>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489 w 10008"/>
              <a:gd name="connsiteY6" fmla="*/ 10000 h 11623"/>
              <a:gd name="connsiteX7" fmla="*/ 4999 w 10008"/>
              <a:gd name="connsiteY7" fmla="*/ 9949 h 11623"/>
              <a:gd name="connsiteX8" fmla="*/ 2503 w 10008"/>
              <a:gd name="connsiteY8" fmla="*/ 9944 h 11623"/>
              <a:gd name="connsiteX9" fmla="*/ 0 w 10008"/>
              <a:gd name="connsiteY9" fmla="*/ 11623 h 11623"/>
              <a:gd name="connsiteX10" fmla="*/ 0 w 10008"/>
              <a:gd name="connsiteY10" fmla="*/ 1359 h 11623"/>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489 w 10008"/>
              <a:gd name="connsiteY6" fmla="*/ 10000 h 11623"/>
              <a:gd name="connsiteX7" fmla="*/ 4999 w 10008"/>
              <a:gd name="connsiteY7" fmla="*/ 9949 h 11623"/>
              <a:gd name="connsiteX8" fmla="*/ 2503 w 10008"/>
              <a:gd name="connsiteY8" fmla="*/ 11366 h 11623"/>
              <a:gd name="connsiteX9" fmla="*/ 0 w 10008"/>
              <a:gd name="connsiteY9" fmla="*/ 11623 h 11623"/>
              <a:gd name="connsiteX10" fmla="*/ 0 w 10008"/>
              <a:gd name="connsiteY10" fmla="*/ 1359 h 11623"/>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489 w 10008"/>
              <a:gd name="connsiteY6" fmla="*/ 10000 h 11623"/>
              <a:gd name="connsiteX7" fmla="*/ 5066 w 10008"/>
              <a:gd name="connsiteY7" fmla="*/ 11176 h 11623"/>
              <a:gd name="connsiteX8" fmla="*/ 2503 w 10008"/>
              <a:gd name="connsiteY8" fmla="*/ 11366 h 11623"/>
              <a:gd name="connsiteX9" fmla="*/ 0 w 10008"/>
              <a:gd name="connsiteY9" fmla="*/ 11623 h 11623"/>
              <a:gd name="connsiteX10" fmla="*/ 0 w 10008"/>
              <a:gd name="connsiteY10" fmla="*/ 1359 h 11623"/>
              <a:gd name="connsiteX0" fmla="*/ 0 w 10008"/>
              <a:gd name="connsiteY0" fmla="*/ 1359 h 11623"/>
              <a:gd name="connsiteX1" fmla="*/ 2474 w 10008"/>
              <a:gd name="connsiteY1" fmla="*/ 77 h 11623"/>
              <a:gd name="connsiteX2" fmla="*/ 7067 w 10008"/>
              <a:gd name="connsiteY2" fmla="*/ 2923 h 11623"/>
              <a:gd name="connsiteX3" fmla="*/ 9234 w 10008"/>
              <a:gd name="connsiteY3" fmla="*/ 2393 h 11623"/>
              <a:gd name="connsiteX4" fmla="*/ 10008 w 10008"/>
              <a:gd name="connsiteY4" fmla="*/ 1581 h 11623"/>
              <a:gd name="connsiteX5" fmla="*/ 9885 w 10008"/>
              <a:gd name="connsiteY5" fmla="*/ 9973 h 11623"/>
              <a:gd name="connsiteX6" fmla="*/ 7508 w 10008"/>
              <a:gd name="connsiteY6" fmla="*/ 11088 h 11623"/>
              <a:gd name="connsiteX7" fmla="*/ 5066 w 10008"/>
              <a:gd name="connsiteY7" fmla="*/ 11176 h 11623"/>
              <a:gd name="connsiteX8" fmla="*/ 2503 w 10008"/>
              <a:gd name="connsiteY8" fmla="*/ 11366 h 11623"/>
              <a:gd name="connsiteX9" fmla="*/ 0 w 10008"/>
              <a:gd name="connsiteY9" fmla="*/ 11623 h 11623"/>
              <a:gd name="connsiteX10" fmla="*/ 0 w 10008"/>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08 w 10023"/>
              <a:gd name="connsiteY6" fmla="*/ 11088 h 11623"/>
              <a:gd name="connsiteX7" fmla="*/ 5066 w 10023"/>
              <a:gd name="connsiteY7" fmla="*/ 11176 h 11623"/>
              <a:gd name="connsiteX8" fmla="*/ 2503 w 10023"/>
              <a:gd name="connsiteY8" fmla="*/ 11366 h 11623"/>
              <a:gd name="connsiteX9" fmla="*/ 0 w 10023"/>
              <a:gd name="connsiteY9" fmla="*/ 11623 h 11623"/>
              <a:gd name="connsiteX10" fmla="*/ 0 w 10023"/>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08 w 10023"/>
              <a:gd name="connsiteY6" fmla="*/ 11088 h 11623"/>
              <a:gd name="connsiteX7" fmla="*/ 5076 w 10023"/>
              <a:gd name="connsiteY7" fmla="*/ 11371 h 11623"/>
              <a:gd name="connsiteX8" fmla="*/ 2503 w 10023"/>
              <a:gd name="connsiteY8" fmla="*/ 11366 h 11623"/>
              <a:gd name="connsiteX9" fmla="*/ 0 w 10023"/>
              <a:gd name="connsiteY9" fmla="*/ 11623 h 11623"/>
              <a:gd name="connsiteX10" fmla="*/ 0 w 10023"/>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08 w 10023"/>
              <a:gd name="connsiteY6" fmla="*/ 11088 h 11623"/>
              <a:gd name="connsiteX7" fmla="*/ 5076 w 10023"/>
              <a:gd name="connsiteY7" fmla="*/ 11371 h 11623"/>
              <a:gd name="connsiteX8" fmla="*/ 2503 w 10023"/>
              <a:gd name="connsiteY8" fmla="*/ 11366 h 11623"/>
              <a:gd name="connsiteX9" fmla="*/ 0 w 10023"/>
              <a:gd name="connsiteY9" fmla="*/ 11623 h 11623"/>
              <a:gd name="connsiteX10" fmla="*/ 0 w 10023"/>
              <a:gd name="connsiteY10" fmla="*/ 1359 h 11623"/>
              <a:gd name="connsiteX0" fmla="*/ 0 w 10023"/>
              <a:gd name="connsiteY0" fmla="*/ 1359 h 11623"/>
              <a:gd name="connsiteX1" fmla="*/ 2474 w 10023"/>
              <a:gd name="connsiteY1" fmla="*/ 77 h 11623"/>
              <a:gd name="connsiteX2" fmla="*/ 7067 w 10023"/>
              <a:gd name="connsiteY2" fmla="*/ 2923 h 11623"/>
              <a:gd name="connsiteX3" fmla="*/ 9234 w 10023"/>
              <a:gd name="connsiteY3" fmla="*/ 2393 h 11623"/>
              <a:gd name="connsiteX4" fmla="*/ 10008 w 10023"/>
              <a:gd name="connsiteY4" fmla="*/ 1581 h 11623"/>
              <a:gd name="connsiteX5" fmla="*/ 10019 w 10023"/>
              <a:gd name="connsiteY5" fmla="*/ 11144 h 11623"/>
              <a:gd name="connsiteX6" fmla="*/ 7518 w 10023"/>
              <a:gd name="connsiteY6" fmla="*/ 11200 h 11623"/>
              <a:gd name="connsiteX7" fmla="*/ 5076 w 10023"/>
              <a:gd name="connsiteY7" fmla="*/ 11371 h 11623"/>
              <a:gd name="connsiteX8" fmla="*/ 2503 w 10023"/>
              <a:gd name="connsiteY8" fmla="*/ 11366 h 11623"/>
              <a:gd name="connsiteX9" fmla="*/ 0 w 10023"/>
              <a:gd name="connsiteY9" fmla="*/ 11623 h 11623"/>
              <a:gd name="connsiteX10" fmla="*/ 0 w 10023"/>
              <a:gd name="connsiteY10" fmla="*/ 1359 h 1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23" h="11623">
                <a:moveTo>
                  <a:pt x="0" y="1359"/>
                </a:moveTo>
                <a:cubicBezTo>
                  <a:pt x="621" y="203"/>
                  <a:pt x="1296" y="-184"/>
                  <a:pt x="2474" y="77"/>
                </a:cubicBezTo>
                <a:cubicBezTo>
                  <a:pt x="3652" y="338"/>
                  <a:pt x="5940" y="2537"/>
                  <a:pt x="7067" y="2923"/>
                </a:cubicBezTo>
                <a:cubicBezTo>
                  <a:pt x="8194" y="3309"/>
                  <a:pt x="8713" y="2818"/>
                  <a:pt x="9234" y="2393"/>
                </a:cubicBezTo>
                <a:cubicBezTo>
                  <a:pt x="9755" y="1968"/>
                  <a:pt x="10008" y="1484"/>
                  <a:pt x="10008" y="1581"/>
                </a:cubicBezTo>
                <a:cubicBezTo>
                  <a:pt x="9990" y="4281"/>
                  <a:pt x="10037" y="8443"/>
                  <a:pt x="10019" y="11144"/>
                </a:cubicBezTo>
                <a:cubicBezTo>
                  <a:pt x="9674" y="11159"/>
                  <a:pt x="8342" y="11162"/>
                  <a:pt x="7518" y="11200"/>
                </a:cubicBezTo>
                <a:cubicBezTo>
                  <a:pt x="6694" y="11238"/>
                  <a:pt x="5912" y="11343"/>
                  <a:pt x="5076" y="11371"/>
                </a:cubicBezTo>
                <a:cubicBezTo>
                  <a:pt x="4240" y="11399"/>
                  <a:pt x="3545" y="11284"/>
                  <a:pt x="2503" y="11366"/>
                </a:cubicBezTo>
                <a:lnTo>
                  <a:pt x="0" y="11623"/>
                </a:lnTo>
                <a:lnTo>
                  <a:pt x="0" y="1359"/>
                </a:lnTo>
                <a:close/>
              </a:path>
            </a:pathLst>
          </a:custGeom>
          <a:solidFill>
            <a:schemeClr val="bg2">
              <a:lumMod val="75000"/>
            </a:schemeClr>
          </a:solidFill>
        </p:spPr>
        <p:txBody>
          <a:bodyPr/>
          <a:lstStyle/>
          <a:p>
            <a:endParaRPr lang="en-MX"/>
          </a:p>
        </p:txBody>
      </p:sp>
      <p:pic>
        <p:nvPicPr>
          <p:cNvPr id="22" name="Picture 21" descr="A picture containing text, clipart&#10;&#10;Description automatically generated">
            <a:extLst>
              <a:ext uri="{FF2B5EF4-FFF2-40B4-BE49-F238E27FC236}">
                <a16:creationId xmlns:a16="http://schemas.microsoft.com/office/drawing/2014/main" id="{97200F7D-E53F-2241-8E1B-54EF01C870B0}"/>
              </a:ext>
            </a:extLst>
          </p:cNvPr>
          <p:cNvPicPr>
            <a:picLocks noChangeAspect="1"/>
          </p:cNvPicPr>
          <p:nvPr userDrawn="1"/>
        </p:nvPicPr>
        <p:blipFill>
          <a:blip r:embed="rId2"/>
          <a:stretch>
            <a:fillRect/>
          </a:stretch>
        </p:blipFill>
        <p:spPr>
          <a:xfrm>
            <a:off x="9520575" y="403393"/>
            <a:ext cx="2249814" cy="251624"/>
          </a:xfrm>
          <a:prstGeom prst="rect">
            <a:avLst/>
          </a:prstGeom>
        </p:spPr>
      </p:pic>
      <p:sp>
        <p:nvSpPr>
          <p:cNvPr id="23" name="Title 1">
            <a:extLst>
              <a:ext uri="{FF2B5EF4-FFF2-40B4-BE49-F238E27FC236}">
                <a16:creationId xmlns:a16="http://schemas.microsoft.com/office/drawing/2014/main" id="{EB6FDA70-2217-7245-BA96-83E45417517B}"/>
              </a:ext>
            </a:extLst>
          </p:cNvPr>
          <p:cNvSpPr>
            <a:spLocks noGrp="1"/>
          </p:cNvSpPr>
          <p:nvPr>
            <p:ph type="ctrTitle" hasCustomPrompt="1"/>
          </p:nvPr>
        </p:nvSpPr>
        <p:spPr>
          <a:xfrm>
            <a:off x="421611" y="446492"/>
            <a:ext cx="4906548" cy="685800"/>
          </a:xfrm>
          <a:prstGeom prst="rect">
            <a:avLst/>
          </a:prstGeom>
        </p:spPr>
        <p:txBody>
          <a:bodyPr lIns="0" tIns="0" rIns="0" bIns="0" anchor="t" anchorCtr="0"/>
          <a:lstStyle>
            <a:lvl1pPr algn="l">
              <a:defRPr sz="5500">
                <a:solidFill>
                  <a:srgbClr val="41A928"/>
                </a:solidFill>
              </a:defRPr>
            </a:lvl1pPr>
          </a:lstStyle>
          <a:p>
            <a:r>
              <a:rPr lang="en-US" dirty="0"/>
              <a:t>Click to edit title</a:t>
            </a:r>
          </a:p>
        </p:txBody>
      </p:sp>
      <p:sp>
        <p:nvSpPr>
          <p:cNvPr id="24" name="Subtitle 2">
            <a:extLst>
              <a:ext uri="{FF2B5EF4-FFF2-40B4-BE49-F238E27FC236}">
                <a16:creationId xmlns:a16="http://schemas.microsoft.com/office/drawing/2014/main" id="{02E4A1FA-6C50-0E47-BCFC-6A863B190750}"/>
              </a:ext>
            </a:extLst>
          </p:cNvPr>
          <p:cNvSpPr>
            <a:spLocks noGrp="1"/>
          </p:cNvSpPr>
          <p:nvPr>
            <p:ph type="subTitle" idx="1" hasCustomPrompt="1"/>
          </p:nvPr>
        </p:nvSpPr>
        <p:spPr>
          <a:xfrm>
            <a:off x="421611" y="1202558"/>
            <a:ext cx="4906548" cy="365760"/>
          </a:xfrm>
          <a:prstGeom prst="rect">
            <a:avLst/>
          </a:prstGeom>
        </p:spPr>
        <p:txBody>
          <a:bodyPr vert="horz" lIns="0" rIns="0" bIns="0" anchor="t" anchorCtr="0">
            <a:noAutofit/>
          </a:bodyPr>
          <a:lstStyle>
            <a:lvl1pPr marL="0" indent="0" algn="l">
              <a:buNone/>
              <a:defRPr sz="2500">
                <a:solidFill>
                  <a:srgbClr val="41A9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460685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side_3 Pictures/Icons Slide_1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942709" y="1886783"/>
            <a:ext cx="2028485" cy="2028486"/>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4972964" y="1886783"/>
            <a:ext cx="2028485" cy="2028486"/>
          </a:xfrm>
          <a:prstGeom prst="roundRect">
            <a:avLst/>
          </a:prstGeom>
          <a:solidFill>
            <a:schemeClr val="bg2">
              <a:lumMod val="75000"/>
            </a:schemeClr>
          </a:solidFill>
        </p:spPr>
        <p:txBody>
          <a:bodyPr/>
          <a:lstStyle/>
          <a:p>
            <a:endParaRPr lang="en-MX"/>
          </a:p>
        </p:txBody>
      </p:sp>
      <p:sp>
        <p:nvSpPr>
          <p:cNvPr id="18" name="Picture Placeholder 2">
            <a:extLst>
              <a:ext uri="{FF2B5EF4-FFF2-40B4-BE49-F238E27FC236}">
                <a16:creationId xmlns:a16="http://schemas.microsoft.com/office/drawing/2014/main" id="{6FE3EEE3-CDF1-5344-A174-2033297C5642}"/>
              </a:ext>
            </a:extLst>
          </p:cNvPr>
          <p:cNvSpPr>
            <a:spLocks noGrp="1"/>
          </p:cNvSpPr>
          <p:nvPr>
            <p:ph type="pic" sz="quarter" idx="19"/>
          </p:nvPr>
        </p:nvSpPr>
        <p:spPr>
          <a:xfrm>
            <a:off x="8107494" y="1886783"/>
            <a:ext cx="2028485" cy="2028486"/>
          </a:xfrm>
          <a:prstGeom prst="roundRect">
            <a:avLst/>
          </a:prstGeom>
          <a:solidFill>
            <a:schemeClr val="bg2">
              <a:lumMod val="75000"/>
            </a:schemeClr>
          </a:solidFill>
        </p:spPr>
        <p:txBody>
          <a:bodyPr/>
          <a:lstStyle/>
          <a:p>
            <a:endParaRPr lang="en-MX"/>
          </a:p>
        </p:txBody>
      </p:sp>
      <p:sp>
        <p:nvSpPr>
          <p:cNvPr id="14" name="Text Placeholder 20">
            <a:extLst>
              <a:ext uri="{FF2B5EF4-FFF2-40B4-BE49-F238E27FC236}">
                <a16:creationId xmlns:a16="http://schemas.microsoft.com/office/drawing/2014/main" id="{18B2F540-A75E-7A47-AF68-C71D6C9BC0F4}"/>
              </a:ext>
            </a:extLst>
          </p:cNvPr>
          <p:cNvSpPr>
            <a:spLocks noGrp="1"/>
          </p:cNvSpPr>
          <p:nvPr>
            <p:ph type="body" sz="quarter" idx="20" hasCustomPrompt="1"/>
          </p:nvPr>
        </p:nvSpPr>
        <p:spPr>
          <a:xfrm>
            <a:off x="1747301" y="4193371"/>
            <a:ext cx="2458363" cy="457201"/>
          </a:xfrm>
        </p:spPr>
        <p:txBody>
          <a:bodyPr>
            <a:normAutofit/>
          </a:bodyPr>
          <a:lstStyle>
            <a:lvl1pPr algn="l">
              <a:buNone/>
              <a:defRPr sz="2000">
                <a:solidFill>
                  <a:srgbClr val="2DB035"/>
                </a:solidFill>
              </a:defRPr>
            </a:lvl1pPr>
          </a:lstStyle>
          <a:p>
            <a:pPr lvl="0"/>
            <a:r>
              <a:rPr lang="en-US" dirty="0"/>
              <a:t>Title</a:t>
            </a:r>
          </a:p>
        </p:txBody>
      </p:sp>
      <p:sp>
        <p:nvSpPr>
          <p:cNvPr id="15" name="Text Placeholder 17">
            <a:extLst>
              <a:ext uri="{FF2B5EF4-FFF2-40B4-BE49-F238E27FC236}">
                <a16:creationId xmlns:a16="http://schemas.microsoft.com/office/drawing/2014/main" id="{58725C64-58C1-C647-8007-3192D245EC0E}"/>
              </a:ext>
            </a:extLst>
          </p:cNvPr>
          <p:cNvSpPr>
            <a:spLocks noGrp="1"/>
          </p:cNvSpPr>
          <p:nvPr>
            <p:ph type="body" sz="quarter" idx="26" hasCustomPrompt="1"/>
          </p:nvPr>
        </p:nvSpPr>
        <p:spPr>
          <a:xfrm>
            <a:off x="1747301" y="4754314"/>
            <a:ext cx="2458361"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19" name="Text Placeholder 20">
            <a:extLst>
              <a:ext uri="{FF2B5EF4-FFF2-40B4-BE49-F238E27FC236}">
                <a16:creationId xmlns:a16="http://schemas.microsoft.com/office/drawing/2014/main" id="{9830CAB6-1DBA-4F45-825F-3E754D8ECC53}"/>
              </a:ext>
            </a:extLst>
          </p:cNvPr>
          <p:cNvSpPr>
            <a:spLocks noGrp="1"/>
          </p:cNvSpPr>
          <p:nvPr>
            <p:ph type="body" sz="quarter" idx="27" hasCustomPrompt="1"/>
          </p:nvPr>
        </p:nvSpPr>
        <p:spPr>
          <a:xfrm>
            <a:off x="4758949" y="4193371"/>
            <a:ext cx="2458363" cy="457201"/>
          </a:xfrm>
        </p:spPr>
        <p:txBody>
          <a:bodyPr>
            <a:normAutofit/>
          </a:bodyPr>
          <a:lstStyle>
            <a:lvl1pPr algn="l">
              <a:buNone/>
              <a:defRPr sz="2000">
                <a:solidFill>
                  <a:srgbClr val="2DB035"/>
                </a:solidFill>
              </a:defRPr>
            </a:lvl1pPr>
          </a:lstStyle>
          <a:p>
            <a:pPr lvl="0"/>
            <a:r>
              <a:rPr lang="en-US" dirty="0"/>
              <a:t>Title</a:t>
            </a:r>
          </a:p>
        </p:txBody>
      </p:sp>
      <p:sp>
        <p:nvSpPr>
          <p:cNvPr id="20" name="Text Placeholder 17">
            <a:extLst>
              <a:ext uri="{FF2B5EF4-FFF2-40B4-BE49-F238E27FC236}">
                <a16:creationId xmlns:a16="http://schemas.microsoft.com/office/drawing/2014/main" id="{9EB02638-02FB-4747-A97D-017ABD746E17}"/>
              </a:ext>
            </a:extLst>
          </p:cNvPr>
          <p:cNvSpPr>
            <a:spLocks noGrp="1"/>
          </p:cNvSpPr>
          <p:nvPr>
            <p:ph type="body" sz="quarter" idx="28" hasCustomPrompt="1"/>
          </p:nvPr>
        </p:nvSpPr>
        <p:spPr>
          <a:xfrm>
            <a:off x="4758949" y="4754314"/>
            <a:ext cx="2458361"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21" name="Text Placeholder 20">
            <a:extLst>
              <a:ext uri="{FF2B5EF4-FFF2-40B4-BE49-F238E27FC236}">
                <a16:creationId xmlns:a16="http://schemas.microsoft.com/office/drawing/2014/main" id="{FF91FF1E-4743-B243-A99F-4021319D73A0}"/>
              </a:ext>
            </a:extLst>
          </p:cNvPr>
          <p:cNvSpPr>
            <a:spLocks noGrp="1"/>
          </p:cNvSpPr>
          <p:nvPr>
            <p:ph type="body" sz="quarter" idx="29" hasCustomPrompt="1"/>
          </p:nvPr>
        </p:nvSpPr>
        <p:spPr>
          <a:xfrm>
            <a:off x="7938376" y="4193371"/>
            <a:ext cx="2458363" cy="457201"/>
          </a:xfrm>
        </p:spPr>
        <p:txBody>
          <a:bodyPr>
            <a:normAutofit/>
          </a:bodyPr>
          <a:lstStyle>
            <a:lvl1pPr algn="l">
              <a:buNone/>
              <a:defRPr sz="2000">
                <a:solidFill>
                  <a:srgbClr val="2DB035"/>
                </a:solidFill>
              </a:defRPr>
            </a:lvl1pPr>
          </a:lstStyle>
          <a:p>
            <a:pPr lvl="0"/>
            <a:r>
              <a:rPr lang="en-US" dirty="0"/>
              <a:t>Title</a:t>
            </a:r>
          </a:p>
        </p:txBody>
      </p:sp>
      <p:sp>
        <p:nvSpPr>
          <p:cNvPr id="22" name="Text Placeholder 17">
            <a:extLst>
              <a:ext uri="{FF2B5EF4-FFF2-40B4-BE49-F238E27FC236}">
                <a16:creationId xmlns:a16="http://schemas.microsoft.com/office/drawing/2014/main" id="{0310DA06-7BF1-D34E-BAD8-B82702A2C7CF}"/>
              </a:ext>
            </a:extLst>
          </p:cNvPr>
          <p:cNvSpPr>
            <a:spLocks noGrp="1"/>
          </p:cNvSpPr>
          <p:nvPr>
            <p:ph type="body" sz="quarter" idx="30" hasCustomPrompt="1"/>
          </p:nvPr>
        </p:nvSpPr>
        <p:spPr>
          <a:xfrm>
            <a:off x="7938376" y="4754314"/>
            <a:ext cx="2458361"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4" name="Picture 3">
            <a:extLst>
              <a:ext uri="{FF2B5EF4-FFF2-40B4-BE49-F238E27FC236}">
                <a16:creationId xmlns:a16="http://schemas.microsoft.com/office/drawing/2014/main" id="{AFF7F8AE-52E9-9521-10A9-C4C42823B831}"/>
              </a:ext>
            </a:extLst>
          </p:cNvPr>
          <p:cNvPicPr>
            <a:picLocks noChangeAspect="1"/>
          </p:cNvPicPr>
          <p:nvPr userDrawn="1"/>
        </p:nvPicPr>
        <p:blipFill>
          <a:blip r:embed="rId5"/>
          <a:stretch>
            <a:fillRect/>
          </a:stretch>
        </p:blipFill>
        <p:spPr>
          <a:xfrm rot="10800000">
            <a:off x="9852053" y="-10186"/>
            <a:ext cx="2345323" cy="2910862"/>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D33E08F4-3C14-4D41-B413-41EB0D9B0AA7}"/>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439410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side_Screenshot Slide_12">
    <p:spTree>
      <p:nvGrpSpPr>
        <p:cNvPr id="1" name=""/>
        <p:cNvGrpSpPr/>
        <p:nvPr/>
      </p:nvGrpSpPr>
      <p:grpSpPr>
        <a:xfrm>
          <a:off x="0" y="0"/>
          <a:ext cx="0" cy="0"/>
          <a:chOff x="0" y="0"/>
          <a:chExt cx="0" cy="0"/>
        </a:xfrm>
      </p:grpSpPr>
      <p:sp>
        <p:nvSpPr>
          <p:cNvPr id="42" name="Text Placeholder 20">
            <a:extLst>
              <a:ext uri="{FF2B5EF4-FFF2-40B4-BE49-F238E27FC236}">
                <a16:creationId xmlns:a16="http://schemas.microsoft.com/office/drawing/2014/main" id="{E7A24ADF-01D8-8D4E-BAE0-B3B86C48B6B8}"/>
              </a:ext>
            </a:extLst>
          </p:cNvPr>
          <p:cNvSpPr>
            <a:spLocks noGrp="1"/>
          </p:cNvSpPr>
          <p:nvPr>
            <p:ph type="body" sz="quarter" idx="24" hasCustomPrompt="1"/>
          </p:nvPr>
        </p:nvSpPr>
        <p:spPr>
          <a:xfrm>
            <a:off x="8777471" y="4288713"/>
            <a:ext cx="2812057" cy="457201"/>
          </a:xfrm>
        </p:spPr>
        <p:txBody>
          <a:bodyPr>
            <a:normAutofit/>
          </a:bodyPr>
          <a:lstStyle>
            <a:lvl1pPr algn="l">
              <a:buNone/>
              <a:defRPr sz="2000">
                <a:solidFill>
                  <a:srgbClr val="2DB035"/>
                </a:solidFill>
              </a:defRPr>
            </a:lvl1pPr>
          </a:lstStyle>
          <a:p>
            <a:pPr lvl="0"/>
            <a:r>
              <a:rPr lang="en-US" dirty="0"/>
              <a:t>Title</a:t>
            </a:r>
          </a:p>
        </p:txBody>
      </p:sp>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31" name="Text Placeholder 20">
            <a:extLst>
              <a:ext uri="{FF2B5EF4-FFF2-40B4-BE49-F238E27FC236}">
                <a16:creationId xmlns:a16="http://schemas.microsoft.com/office/drawing/2014/main" id="{19FEC3F7-3BC4-564C-B588-28E949D0777E}"/>
              </a:ext>
            </a:extLst>
          </p:cNvPr>
          <p:cNvSpPr>
            <a:spLocks noGrp="1"/>
          </p:cNvSpPr>
          <p:nvPr>
            <p:ph type="body" sz="quarter" idx="18" hasCustomPrompt="1"/>
          </p:nvPr>
        </p:nvSpPr>
        <p:spPr>
          <a:xfrm>
            <a:off x="771401" y="2156535"/>
            <a:ext cx="2812057" cy="457201"/>
          </a:xfrm>
        </p:spPr>
        <p:txBody>
          <a:bodyPr>
            <a:normAutofit/>
          </a:bodyPr>
          <a:lstStyle>
            <a:lvl1pPr algn="l">
              <a:buNone/>
              <a:defRPr sz="2000">
                <a:solidFill>
                  <a:srgbClr val="2DB035"/>
                </a:solidFill>
              </a:defRPr>
            </a:lvl1pPr>
          </a:lstStyle>
          <a:p>
            <a:pPr lvl="0"/>
            <a:r>
              <a:rPr lang="en-US" dirty="0"/>
              <a:t>Title</a:t>
            </a:r>
          </a:p>
        </p:txBody>
      </p:sp>
      <p:sp>
        <p:nvSpPr>
          <p:cNvPr id="35" name="Text Placeholder 20">
            <a:extLst>
              <a:ext uri="{FF2B5EF4-FFF2-40B4-BE49-F238E27FC236}">
                <a16:creationId xmlns:a16="http://schemas.microsoft.com/office/drawing/2014/main" id="{6AF3AB43-8422-724B-9BCA-20BD4B85F720}"/>
              </a:ext>
            </a:extLst>
          </p:cNvPr>
          <p:cNvSpPr>
            <a:spLocks noGrp="1"/>
          </p:cNvSpPr>
          <p:nvPr>
            <p:ph type="body" sz="quarter" idx="20" hasCustomPrompt="1"/>
          </p:nvPr>
        </p:nvSpPr>
        <p:spPr>
          <a:xfrm>
            <a:off x="771401" y="4288713"/>
            <a:ext cx="2812057" cy="457201"/>
          </a:xfrm>
        </p:spPr>
        <p:txBody>
          <a:bodyPr>
            <a:normAutofit/>
          </a:bodyPr>
          <a:lstStyle>
            <a:lvl1pPr algn="l">
              <a:buNone/>
              <a:defRPr sz="2000">
                <a:solidFill>
                  <a:srgbClr val="2DB035"/>
                </a:solidFill>
              </a:defRPr>
            </a:lvl1pPr>
          </a:lstStyle>
          <a:p>
            <a:pPr lvl="0"/>
            <a:r>
              <a:rPr lang="en-US" dirty="0"/>
              <a:t>Title</a:t>
            </a:r>
          </a:p>
        </p:txBody>
      </p:sp>
      <p:sp>
        <p:nvSpPr>
          <p:cNvPr id="39" name="Text Placeholder 20">
            <a:extLst>
              <a:ext uri="{FF2B5EF4-FFF2-40B4-BE49-F238E27FC236}">
                <a16:creationId xmlns:a16="http://schemas.microsoft.com/office/drawing/2014/main" id="{68F467D9-7E2D-4746-962A-B2D3B5C1322F}"/>
              </a:ext>
            </a:extLst>
          </p:cNvPr>
          <p:cNvSpPr>
            <a:spLocks noGrp="1"/>
          </p:cNvSpPr>
          <p:nvPr>
            <p:ph type="body" sz="quarter" idx="22" hasCustomPrompt="1"/>
          </p:nvPr>
        </p:nvSpPr>
        <p:spPr>
          <a:xfrm>
            <a:off x="8777471" y="2156535"/>
            <a:ext cx="2812057" cy="457201"/>
          </a:xfrm>
        </p:spPr>
        <p:txBody>
          <a:bodyPr>
            <a:normAutofit/>
          </a:bodyPr>
          <a:lstStyle>
            <a:lvl1pPr algn="l">
              <a:buNone/>
              <a:defRPr sz="2000">
                <a:solidFill>
                  <a:srgbClr val="2DB035"/>
                </a:solidFill>
              </a:defRPr>
            </a:lvl1pPr>
          </a:lstStyle>
          <a:p>
            <a:pPr lvl="0"/>
            <a:r>
              <a:rPr lang="en-US" dirty="0"/>
              <a:t>Title</a:t>
            </a:r>
          </a:p>
        </p:txBody>
      </p:sp>
      <p:sp>
        <p:nvSpPr>
          <p:cNvPr id="44" name="Picture Placeholder 2">
            <a:extLst>
              <a:ext uri="{FF2B5EF4-FFF2-40B4-BE49-F238E27FC236}">
                <a16:creationId xmlns:a16="http://schemas.microsoft.com/office/drawing/2014/main" id="{95A40B59-B48A-1E4B-BC30-C84CD316F2A3}"/>
              </a:ext>
            </a:extLst>
          </p:cNvPr>
          <p:cNvSpPr>
            <a:spLocks noGrp="1"/>
          </p:cNvSpPr>
          <p:nvPr>
            <p:ph type="pic" sz="quarter" idx="17"/>
          </p:nvPr>
        </p:nvSpPr>
        <p:spPr>
          <a:xfrm>
            <a:off x="4150502" y="2095952"/>
            <a:ext cx="4059923" cy="3966519"/>
          </a:xfrm>
          <a:prstGeom prst="roundRect">
            <a:avLst/>
          </a:prstGeom>
          <a:solidFill>
            <a:schemeClr val="bg2">
              <a:lumMod val="75000"/>
            </a:schemeClr>
          </a:solidFill>
        </p:spPr>
        <p:txBody>
          <a:bodyPr/>
          <a:lstStyle/>
          <a:p>
            <a:endParaRPr lang="en-MX"/>
          </a:p>
        </p:txBody>
      </p:sp>
      <p:sp>
        <p:nvSpPr>
          <p:cNvPr id="45" name="Text Placeholder 17">
            <a:extLst>
              <a:ext uri="{FF2B5EF4-FFF2-40B4-BE49-F238E27FC236}">
                <a16:creationId xmlns:a16="http://schemas.microsoft.com/office/drawing/2014/main" id="{5422DFD7-D428-0F4D-BE50-4873B09EEFB0}"/>
              </a:ext>
            </a:extLst>
          </p:cNvPr>
          <p:cNvSpPr>
            <a:spLocks noGrp="1"/>
          </p:cNvSpPr>
          <p:nvPr>
            <p:ph type="body" sz="quarter" idx="26" hasCustomPrompt="1"/>
          </p:nvPr>
        </p:nvSpPr>
        <p:spPr>
          <a:xfrm>
            <a:off x="771401" y="271747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6" name="Text Placeholder 17">
            <a:extLst>
              <a:ext uri="{FF2B5EF4-FFF2-40B4-BE49-F238E27FC236}">
                <a16:creationId xmlns:a16="http://schemas.microsoft.com/office/drawing/2014/main" id="{76C3D5E0-2FA4-F945-A0E2-ABAAD480019C}"/>
              </a:ext>
            </a:extLst>
          </p:cNvPr>
          <p:cNvSpPr>
            <a:spLocks noGrp="1"/>
          </p:cNvSpPr>
          <p:nvPr>
            <p:ph type="body" sz="quarter" idx="27" hasCustomPrompt="1"/>
          </p:nvPr>
        </p:nvSpPr>
        <p:spPr>
          <a:xfrm>
            <a:off x="771401" y="486631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7" name="Text Placeholder 17">
            <a:extLst>
              <a:ext uri="{FF2B5EF4-FFF2-40B4-BE49-F238E27FC236}">
                <a16:creationId xmlns:a16="http://schemas.microsoft.com/office/drawing/2014/main" id="{45D00CD3-57DC-2943-846C-2127DA289612}"/>
              </a:ext>
            </a:extLst>
          </p:cNvPr>
          <p:cNvSpPr>
            <a:spLocks noGrp="1"/>
          </p:cNvSpPr>
          <p:nvPr>
            <p:ph type="body" sz="quarter" idx="28" hasCustomPrompt="1"/>
          </p:nvPr>
        </p:nvSpPr>
        <p:spPr>
          <a:xfrm>
            <a:off x="8772401" y="271747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sp>
        <p:nvSpPr>
          <p:cNvPr id="48" name="Text Placeholder 17">
            <a:extLst>
              <a:ext uri="{FF2B5EF4-FFF2-40B4-BE49-F238E27FC236}">
                <a16:creationId xmlns:a16="http://schemas.microsoft.com/office/drawing/2014/main" id="{2825D357-2AA0-5F4D-8852-FFB37AFAE2C0}"/>
              </a:ext>
            </a:extLst>
          </p:cNvPr>
          <p:cNvSpPr>
            <a:spLocks noGrp="1"/>
          </p:cNvSpPr>
          <p:nvPr>
            <p:ph type="body" sz="quarter" idx="29" hasCustomPrompt="1"/>
          </p:nvPr>
        </p:nvSpPr>
        <p:spPr>
          <a:xfrm>
            <a:off x="8772401" y="4866318"/>
            <a:ext cx="2812055" cy="12229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3" name="Picture 12" descr="A picture containing text, clipart&#10;&#10;Description automatically generated">
            <a:extLst>
              <a:ext uri="{FF2B5EF4-FFF2-40B4-BE49-F238E27FC236}">
                <a16:creationId xmlns:a16="http://schemas.microsoft.com/office/drawing/2014/main" id="{F48980C4-0A2E-4557-3D13-F233AEAB66DA}"/>
              </a:ext>
            </a:extLst>
          </p:cNvPr>
          <p:cNvPicPr>
            <a:picLocks noChangeAspect="1"/>
          </p:cNvPicPr>
          <p:nvPr userDrawn="1"/>
        </p:nvPicPr>
        <p:blipFill>
          <a:blip r:embed="rId2"/>
          <a:stretch>
            <a:fillRect/>
          </a:stretch>
        </p:blipFill>
        <p:spPr>
          <a:xfrm>
            <a:off x="10133703" y="6325250"/>
            <a:ext cx="1738361" cy="194422"/>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807EDA6F-9406-9FA7-C78D-058AB304B3E0}"/>
              </a:ext>
            </a:extLst>
          </p:cNvPr>
          <p:cNvPicPr>
            <a:picLocks noChangeAspect="1"/>
          </p:cNvPicPr>
          <p:nvPr userDrawn="1"/>
        </p:nvPicPr>
        <p:blipFill>
          <a:blip r:embed="rId3"/>
          <a:stretch>
            <a:fillRect/>
          </a:stretch>
        </p:blipFill>
        <p:spPr>
          <a:xfrm>
            <a:off x="8884334" y="0"/>
            <a:ext cx="3307666" cy="3028998"/>
          </a:xfrm>
          <a:prstGeom prst="rect">
            <a:avLst/>
          </a:prstGeom>
        </p:spPr>
      </p:pic>
    </p:spTree>
    <p:extLst>
      <p:ext uri="{BB962C8B-B14F-4D97-AF65-F5344CB8AC3E}">
        <p14:creationId xmlns:p14="http://schemas.microsoft.com/office/powerpoint/2010/main" val="289537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nside_Pictures/Screenshots Slide_1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502286" y="1822794"/>
            <a:ext cx="2924770" cy="3966519"/>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4626877" y="1822794"/>
            <a:ext cx="2924770" cy="3966519"/>
          </a:xfrm>
          <a:prstGeom prst="roundRect">
            <a:avLst/>
          </a:prstGeom>
          <a:solidFill>
            <a:schemeClr val="bg2">
              <a:lumMod val="75000"/>
            </a:schemeClr>
          </a:solidFill>
        </p:spPr>
        <p:txBody>
          <a:bodyPr/>
          <a:lstStyle/>
          <a:p>
            <a:endParaRPr lang="en-MX"/>
          </a:p>
        </p:txBody>
      </p:sp>
      <p:sp>
        <p:nvSpPr>
          <p:cNvPr id="18" name="Picture Placeholder 2">
            <a:extLst>
              <a:ext uri="{FF2B5EF4-FFF2-40B4-BE49-F238E27FC236}">
                <a16:creationId xmlns:a16="http://schemas.microsoft.com/office/drawing/2014/main" id="{6FE3EEE3-CDF1-5344-A174-2033297C5642}"/>
              </a:ext>
            </a:extLst>
          </p:cNvPr>
          <p:cNvSpPr>
            <a:spLocks noGrp="1"/>
          </p:cNvSpPr>
          <p:nvPr>
            <p:ph type="pic" sz="quarter" idx="19"/>
          </p:nvPr>
        </p:nvSpPr>
        <p:spPr>
          <a:xfrm>
            <a:off x="7751468" y="1822794"/>
            <a:ext cx="2924770" cy="3966519"/>
          </a:xfrm>
          <a:prstGeom prst="roundRect">
            <a:avLst/>
          </a:prstGeom>
          <a:solidFill>
            <a:schemeClr val="bg2">
              <a:lumMod val="75000"/>
            </a:schemeClr>
          </a:solidFill>
        </p:spPr>
        <p:txBody>
          <a:bodyPr/>
          <a:lstStyle/>
          <a:p>
            <a:endParaRPr lang="en-MX"/>
          </a:p>
        </p:txBody>
      </p:sp>
      <p:pic>
        <p:nvPicPr>
          <p:cNvPr id="14" name="Picture 13">
            <a:extLst>
              <a:ext uri="{FF2B5EF4-FFF2-40B4-BE49-F238E27FC236}">
                <a16:creationId xmlns:a16="http://schemas.microsoft.com/office/drawing/2014/main" id="{B4755BAB-DADD-1C42-857B-FE0FF76143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8565" y="2040843"/>
            <a:ext cx="274320" cy="274320"/>
          </a:xfrm>
          <a:prstGeom prst="rect">
            <a:avLst/>
          </a:prstGeom>
        </p:spPr>
      </p:pic>
      <p:pic>
        <p:nvPicPr>
          <p:cNvPr id="15" name="Picture 14">
            <a:extLst>
              <a:ext uri="{FF2B5EF4-FFF2-40B4-BE49-F238E27FC236}">
                <a16:creationId xmlns:a16="http://schemas.microsoft.com/office/drawing/2014/main" id="{B128BCEE-5083-3D41-ACE1-EC75610890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072" y="4867576"/>
            <a:ext cx="551514" cy="551514"/>
          </a:xfrm>
          <a:prstGeom prst="rect">
            <a:avLst/>
          </a:prstGeom>
        </p:spPr>
      </p:pic>
      <p:pic>
        <p:nvPicPr>
          <p:cNvPr id="19" name="Picture 18">
            <a:extLst>
              <a:ext uri="{FF2B5EF4-FFF2-40B4-BE49-F238E27FC236}">
                <a16:creationId xmlns:a16="http://schemas.microsoft.com/office/drawing/2014/main" id="{E672BA33-3C1A-ED40-9FC5-E0008CECE3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1489" y="2040843"/>
            <a:ext cx="294449" cy="294449"/>
          </a:xfrm>
          <a:prstGeom prst="rect">
            <a:avLst/>
          </a:prstGeom>
        </p:spPr>
      </p:pic>
      <p:pic>
        <p:nvPicPr>
          <p:cNvPr id="21" name="Picture 20">
            <a:extLst>
              <a:ext uri="{FF2B5EF4-FFF2-40B4-BE49-F238E27FC236}">
                <a16:creationId xmlns:a16="http://schemas.microsoft.com/office/drawing/2014/main" id="{0BE409BA-0F3D-6B4B-897E-43C668742BE6}"/>
              </a:ext>
            </a:extLst>
          </p:cNvPr>
          <p:cNvPicPr>
            <a:picLocks noChangeAspect="1"/>
          </p:cNvPicPr>
          <p:nvPr userDrawn="1"/>
        </p:nvPicPr>
        <p:blipFill>
          <a:blip r:embed="rId3"/>
          <a:stretch>
            <a:fillRect/>
          </a:stretch>
        </p:blipFill>
        <p:spPr>
          <a:xfrm>
            <a:off x="11274278" y="2698573"/>
            <a:ext cx="458313" cy="458313"/>
          </a:xfrm>
          <a:prstGeom prst="rect">
            <a:avLst/>
          </a:prstGeom>
        </p:spPr>
      </p:pic>
      <p:pic>
        <p:nvPicPr>
          <p:cNvPr id="22" name="Picture 21">
            <a:extLst>
              <a:ext uri="{FF2B5EF4-FFF2-40B4-BE49-F238E27FC236}">
                <a16:creationId xmlns:a16="http://schemas.microsoft.com/office/drawing/2014/main" id="{57481A67-4BED-5840-9B80-D4E33A5D064C}"/>
              </a:ext>
            </a:extLst>
          </p:cNvPr>
          <p:cNvPicPr>
            <a:picLocks noChangeAspect="1"/>
          </p:cNvPicPr>
          <p:nvPr userDrawn="1"/>
        </p:nvPicPr>
        <p:blipFill>
          <a:blip r:embed="rId4"/>
          <a:stretch>
            <a:fillRect/>
          </a:stretch>
        </p:blipFill>
        <p:spPr>
          <a:xfrm>
            <a:off x="10876100" y="4499109"/>
            <a:ext cx="371020" cy="371020"/>
          </a:xfrm>
          <a:prstGeom prst="rect">
            <a:avLst/>
          </a:prstGeom>
        </p:spPr>
      </p:pic>
      <p:pic>
        <p:nvPicPr>
          <p:cNvPr id="23" name="Picture 22">
            <a:extLst>
              <a:ext uri="{FF2B5EF4-FFF2-40B4-BE49-F238E27FC236}">
                <a16:creationId xmlns:a16="http://schemas.microsoft.com/office/drawing/2014/main" id="{D94B483F-2152-F54C-96A1-0B7DEFEB8B80}"/>
              </a:ext>
            </a:extLst>
          </p:cNvPr>
          <p:cNvPicPr>
            <a:picLocks noChangeAspect="1"/>
          </p:cNvPicPr>
          <p:nvPr userDrawn="1"/>
        </p:nvPicPr>
        <p:blipFill>
          <a:blip r:embed="rId4"/>
          <a:stretch>
            <a:fillRect/>
          </a:stretch>
        </p:blipFill>
        <p:spPr>
          <a:xfrm>
            <a:off x="766102" y="3026928"/>
            <a:ext cx="371020" cy="371020"/>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9F75232D-4E4A-9F4A-2E62-60AC02EC2B4E}"/>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4" name="Picture 3" descr="Arrow&#10;&#10;Description automatically generated with medium confidence">
            <a:extLst>
              <a:ext uri="{FF2B5EF4-FFF2-40B4-BE49-F238E27FC236}">
                <a16:creationId xmlns:a16="http://schemas.microsoft.com/office/drawing/2014/main" id="{33A8E7CF-C22A-B81B-E4AE-C46AD0C9C2F8}"/>
              </a:ext>
            </a:extLst>
          </p:cNvPr>
          <p:cNvPicPr>
            <a:picLocks noChangeAspect="1"/>
          </p:cNvPicPr>
          <p:nvPr userDrawn="1"/>
        </p:nvPicPr>
        <p:blipFill>
          <a:blip r:embed="rId6"/>
          <a:stretch>
            <a:fillRect/>
          </a:stretch>
        </p:blipFill>
        <p:spPr>
          <a:xfrm>
            <a:off x="0" y="4649568"/>
            <a:ext cx="1790700" cy="2222500"/>
          </a:xfrm>
          <a:prstGeom prst="rect">
            <a:avLst/>
          </a:prstGeom>
        </p:spPr>
      </p:pic>
    </p:spTree>
    <p:extLst>
      <p:ext uri="{BB962C8B-B14F-4D97-AF65-F5344CB8AC3E}">
        <p14:creationId xmlns:p14="http://schemas.microsoft.com/office/powerpoint/2010/main" val="2583941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nside_Pictures/Screenshots Slide_1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pic>
        <p:nvPicPr>
          <p:cNvPr id="60" name="Picture 59">
            <a:extLst>
              <a:ext uri="{FF2B5EF4-FFF2-40B4-BE49-F238E27FC236}">
                <a16:creationId xmlns:a16="http://schemas.microsoft.com/office/drawing/2014/main" id="{13B914A7-98FE-E14F-8007-065304D208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61" name="Picture 60">
            <a:extLst>
              <a:ext uri="{FF2B5EF4-FFF2-40B4-BE49-F238E27FC236}">
                <a16:creationId xmlns:a16="http://schemas.microsoft.com/office/drawing/2014/main" id="{5657CDD1-A733-D743-8A91-9074CD36E3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62" name="Picture 61">
            <a:extLst>
              <a:ext uri="{FF2B5EF4-FFF2-40B4-BE49-F238E27FC236}">
                <a16:creationId xmlns:a16="http://schemas.microsoft.com/office/drawing/2014/main" id="{43434D98-B944-AE4E-BA56-0B1CB927F1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87233"/>
            <a:ext cx="294449" cy="294449"/>
          </a:xfrm>
          <a:prstGeom prst="rect">
            <a:avLst/>
          </a:prstGeom>
        </p:spPr>
      </p:pic>
      <p:pic>
        <p:nvPicPr>
          <p:cNvPr id="63" name="Picture 62">
            <a:extLst>
              <a:ext uri="{FF2B5EF4-FFF2-40B4-BE49-F238E27FC236}">
                <a16:creationId xmlns:a16="http://schemas.microsoft.com/office/drawing/2014/main" id="{D548B2B8-7234-5F4E-A020-6CDA473AD2B0}"/>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64" name="Picture 63">
            <a:extLst>
              <a:ext uri="{FF2B5EF4-FFF2-40B4-BE49-F238E27FC236}">
                <a16:creationId xmlns:a16="http://schemas.microsoft.com/office/drawing/2014/main" id="{6CA4A867-58DC-CE46-91B9-CBF1B233ABF9}"/>
              </a:ext>
            </a:extLst>
          </p:cNvPr>
          <p:cNvPicPr>
            <a:picLocks noChangeAspect="1"/>
          </p:cNvPicPr>
          <p:nvPr userDrawn="1"/>
        </p:nvPicPr>
        <p:blipFill>
          <a:blip r:embed="rId3"/>
          <a:stretch>
            <a:fillRect/>
          </a:stretch>
        </p:blipFill>
        <p:spPr>
          <a:xfrm>
            <a:off x="11021657" y="2462723"/>
            <a:ext cx="508000" cy="508000"/>
          </a:xfrm>
          <a:prstGeom prst="rect">
            <a:avLst/>
          </a:prstGeom>
        </p:spPr>
      </p:pic>
      <p:pic>
        <p:nvPicPr>
          <p:cNvPr id="65" name="Picture 64">
            <a:extLst>
              <a:ext uri="{FF2B5EF4-FFF2-40B4-BE49-F238E27FC236}">
                <a16:creationId xmlns:a16="http://schemas.microsoft.com/office/drawing/2014/main" id="{091AFAA1-254B-3447-8A32-01C6BB65E13D}"/>
              </a:ext>
            </a:extLst>
          </p:cNvPr>
          <p:cNvPicPr>
            <a:picLocks noChangeAspect="1"/>
          </p:cNvPicPr>
          <p:nvPr userDrawn="1"/>
        </p:nvPicPr>
        <p:blipFill>
          <a:blip r:embed="rId4"/>
          <a:stretch>
            <a:fillRect/>
          </a:stretch>
        </p:blipFill>
        <p:spPr>
          <a:xfrm>
            <a:off x="11339642" y="3178778"/>
            <a:ext cx="380030" cy="380030"/>
          </a:xfrm>
          <a:prstGeom prst="rect">
            <a:avLst/>
          </a:prstGeom>
        </p:spPr>
      </p:pic>
      <p:sp>
        <p:nvSpPr>
          <p:cNvPr id="3" name="Picture Placeholder 2">
            <a:extLst>
              <a:ext uri="{FF2B5EF4-FFF2-40B4-BE49-F238E27FC236}">
                <a16:creationId xmlns:a16="http://schemas.microsoft.com/office/drawing/2014/main" id="{01DB6509-269A-C64D-9AFB-5FFD0C152EAA}"/>
              </a:ext>
            </a:extLst>
          </p:cNvPr>
          <p:cNvSpPr>
            <a:spLocks noGrp="1"/>
          </p:cNvSpPr>
          <p:nvPr>
            <p:ph type="pic" sz="quarter" idx="17"/>
          </p:nvPr>
        </p:nvSpPr>
        <p:spPr>
          <a:xfrm>
            <a:off x="1361476" y="2028205"/>
            <a:ext cx="4059923" cy="3966519"/>
          </a:xfrm>
          <a:prstGeom prst="roundRect">
            <a:avLst/>
          </a:prstGeom>
          <a:solidFill>
            <a:schemeClr val="bg2">
              <a:lumMod val="75000"/>
            </a:schemeClr>
          </a:solidFill>
        </p:spPr>
        <p:txBody>
          <a:bodyPr/>
          <a:lstStyle/>
          <a:p>
            <a:endParaRPr lang="en-MX"/>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5820596" y="2028205"/>
            <a:ext cx="4961968" cy="3966519"/>
          </a:xfrm>
          <a:prstGeom prst="roundRect">
            <a:avLst/>
          </a:prstGeom>
          <a:solidFill>
            <a:schemeClr val="bg2">
              <a:lumMod val="75000"/>
            </a:schemeClr>
          </a:solidFill>
        </p:spPr>
        <p:txBody>
          <a:bodyPr/>
          <a:lstStyle/>
          <a:p>
            <a:endParaRPr lang="en-MX"/>
          </a:p>
        </p:txBody>
      </p:sp>
      <p:pic>
        <p:nvPicPr>
          <p:cNvPr id="4" name="Picture 3" descr="Shape&#10;&#10;Description automatically generated">
            <a:extLst>
              <a:ext uri="{FF2B5EF4-FFF2-40B4-BE49-F238E27FC236}">
                <a16:creationId xmlns:a16="http://schemas.microsoft.com/office/drawing/2014/main" id="{F1942377-1C85-898B-1381-ED155BA261F4}"/>
              </a:ext>
            </a:extLst>
          </p:cNvPr>
          <p:cNvPicPr>
            <a:picLocks noChangeAspect="1"/>
          </p:cNvPicPr>
          <p:nvPr userDrawn="1"/>
        </p:nvPicPr>
        <p:blipFill>
          <a:blip r:embed="rId5"/>
          <a:stretch>
            <a:fillRect/>
          </a:stretch>
        </p:blipFill>
        <p:spPr>
          <a:xfrm rot="10800000">
            <a:off x="4383630" y="0"/>
            <a:ext cx="7835900" cy="44450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5ADF993F-2CD0-6C2F-54E4-BB7E65A39A92}"/>
              </a:ext>
            </a:extLst>
          </p:cNvPr>
          <p:cNvPicPr>
            <a:picLocks noChangeAspect="1"/>
          </p:cNvPicPr>
          <p:nvPr userDrawn="1"/>
        </p:nvPicPr>
        <p:blipFill>
          <a:blip r:embed="rId6"/>
          <a:stretch>
            <a:fillRect/>
          </a:stretch>
        </p:blipFill>
        <p:spPr>
          <a:xfrm>
            <a:off x="10133703" y="6325250"/>
            <a:ext cx="1738361" cy="194422"/>
          </a:xfrm>
          <a:prstGeom prst="rect">
            <a:avLst/>
          </a:prstGeom>
        </p:spPr>
      </p:pic>
    </p:spTree>
    <p:extLst>
      <p:ext uri="{BB962C8B-B14F-4D97-AF65-F5344CB8AC3E}">
        <p14:creationId xmlns:p14="http://schemas.microsoft.com/office/powerpoint/2010/main" val="1206227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nside_Picture/Screenshot Slide_15">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FEBEA-7370-E641-9647-AECCC5D7A35A}"/>
              </a:ext>
            </a:extLst>
          </p:cNvPr>
          <p:cNvSpPr>
            <a:spLocks noGrp="1"/>
          </p:cNvSpPr>
          <p:nvPr>
            <p:ph type="title"/>
          </p:nvPr>
        </p:nvSpPr>
        <p:spPr>
          <a:xfrm>
            <a:off x="914400" y="338328"/>
            <a:ext cx="10332720" cy="457200"/>
          </a:xfrm>
          <a:prstGeom prst="rect">
            <a:avLst/>
          </a:prstGeom>
        </p:spPr>
        <p:txBody>
          <a:bodyPr wrap="square" lIns="0" tIns="0" rIns="0" bIns="0" anchor="t" anchorCtr="0">
            <a:noAutofit/>
          </a:bodyPr>
          <a:lstStyle>
            <a:lvl1pPr>
              <a:defRPr sz="4000">
                <a:solidFill>
                  <a:srgbClr val="41A928"/>
                </a:solidFill>
              </a:defRPr>
            </a:lvl1pPr>
          </a:lstStyle>
          <a:p>
            <a:endParaRPr lang="en-US" dirty="0"/>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tx1"/>
                </a:solidFill>
                <a:latin typeface="+mj-lt"/>
              </a:defRPr>
            </a:lvl1pPr>
            <a:lvl3pPr marL="914400" indent="0">
              <a:buNone/>
              <a:defRPr sz="2200">
                <a:solidFill>
                  <a:schemeClr val="bg1"/>
                </a:solidFill>
                <a:latin typeface="+mj-lt"/>
              </a:defRPr>
            </a:lvl3pPr>
          </a:lstStyle>
          <a:p>
            <a:pPr lvl="0"/>
            <a:r>
              <a:rPr lang="en-US" dirty="0"/>
              <a:t>Click to edit subhead 1</a:t>
            </a:r>
          </a:p>
        </p:txBody>
      </p:sp>
      <p:sp>
        <p:nvSpPr>
          <p:cNvPr id="16" name="Picture Placeholder 2">
            <a:extLst>
              <a:ext uri="{FF2B5EF4-FFF2-40B4-BE49-F238E27FC236}">
                <a16:creationId xmlns:a16="http://schemas.microsoft.com/office/drawing/2014/main" id="{3D5A1D94-5D6C-0C49-8251-561DD21D6751}"/>
              </a:ext>
            </a:extLst>
          </p:cNvPr>
          <p:cNvSpPr>
            <a:spLocks noGrp="1"/>
          </p:cNvSpPr>
          <p:nvPr>
            <p:ph type="pic" sz="quarter" idx="18"/>
          </p:nvPr>
        </p:nvSpPr>
        <p:spPr>
          <a:xfrm>
            <a:off x="1841305" y="1847505"/>
            <a:ext cx="8462858" cy="3818959"/>
          </a:xfrm>
          <a:prstGeom prst="roundRect">
            <a:avLst/>
          </a:prstGeom>
          <a:solidFill>
            <a:schemeClr val="bg2">
              <a:lumMod val="75000"/>
            </a:schemeClr>
          </a:solidFill>
        </p:spPr>
        <p:txBody>
          <a:bodyPr/>
          <a:lstStyle/>
          <a:p>
            <a:endParaRPr lang="en-MX"/>
          </a:p>
        </p:txBody>
      </p:sp>
      <p:pic>
        <p:nvPicPr>
          <p:cNvPr id="12" name="Picture 11">
            <a:extLst>
              <a:ext uri="{FF2B5EF4-FFF2-40B4-BE49-F238E27FC236}">
                <a16:creationId xmlns:a16="http://schemas.microsoft.com/office/drawing/2014/main" id="{99E2EF91-5931-0548-BC7F-74B4069802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13" name="Picture 12">
            <a:extLst>
              <a:ext uri="{FF2B5EF4-FFF2-40B4-BE49-F238E27FC236}">
                <a16:creationId xmlns:a16="http://schemas.microsoft.com/office/drawing/2014/main" id="{C5D706C6-7EB1-304C-907B-B0E47DB9D3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624" y="2144368"/>
            <a:ext cx="294449" cy="294449"/>
          </a:xfrm>
          <a:prstGeom prst="rect">
            <a:avLst/>
          </a:prstGeom>
        </p:spPr>
      </p:pic>
      <p:pic>
        <p:nvPicPr>
          <p:cNvPr id="14" name="Picture 13">
            <a:extLst>
              <a:ext uri="{FF2B5EF4-FFF2-40B4-BE49-F238E27FC236}">
                <a16:creationId xmlns:a16="http://schemas.microsoft.com/office/drawing/2014/main" id="{16670D06-8E24-324E-804E-14042AE8DD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811" y="4964872"/>
            <a:ext cx="294449" cy="294449"/>
          </a:xfrm>
          <a:prstGeom prst="rect">
            <a:avLst/>
          </a:prstGeom>
        </p:spPr>
      </p:pic>
      <p:pic>
        <p:nvPicPr>
          <p:cNvPr id="15" name="Picture 14">
            <a:extLst>
              <a:ext uri="{FF2B5EF4-FFF2-40B4-BE49-F238E27FC236}">
                <a16:creationId xmlns:a16="http://schemas.microsoft.com/office/drawing/2014/main" id="{C8142170-4F8D-9A4F-A1D5-B42CB406F92C}"/>
              </a:ext>
            </a:extLst>
          </p:cNvPr>
          <p:cNvPicPr>
            <a:picLocks noChangeAspect="1"/>
          </p:cNvPicPr>
          <p:nvPr userDrawn="1"/>
        </p:nvPicPr>
        <p:blipFill>
          <a:blip r:embed="rId3"/>
          <a:stretch>
            <a:fillRect/>
          </a:stretch>
        </p:blipFill>
        <p:spPr>
          <a:xfrm>
            <a:off x="1031607" y="3756984"/>
            <a:ext cx="508000" cy="508000"/>
          </a:xfrm>
          <a:prstGeom prst="rect">
            <a:avLst/>
          </a:prstGeom>
        </p:spPr>
      </p:pic>
      <p:pic>
        <p:nvPicPr>
          <p:cNvPr id="18" name="Picture 17">
            <a:extLst>
              <a:ext uri="{FF2B5EF4-FFF2-40B4-BE49-F238E27FC236}">
                <a16:creationId xmlns:a16="http://schemas.microsoft.com/office/drawing/2014/main" id="{BEB9C5D4-0B09-AE45-87CB-A465D98B16ED}"/>
              </a:ext>
            </a:extLst>
          </p:cNvPr>
          <p:cNvPicPr>
            <a:picLocks noChangeAspect="1"/>
          </p:cNvPicPr>
          <p:nvPr userDrawn="1"/>
        </p:nvPicPr>
        <p:blipFill>
          <a:blip r:embed="rId3"/>
          <a:stretch>
            <a:fillRect/>
          </a:stretch>
        </p:blipFill>
        <p:spPr>
          <a:xfrm>
            <a:off x="10592414" y="2438817"/>
            <a:ext cx="508000" cy="508000"/>
          </a:xfrm>
          <a:prstGeom prst="rect">
            <a:avLst/>
          </a:prstGeom>
        </p:spPr>
      </p:pic>
      <p:pic>
        <p:nvPicPr>
          <p:cNvPr id="19" name="Picture 18">
            <a:extLst>
              <a:ext uri="{FF2B5EF4-FFF2-40B4-BE49-F238E27FC236}">
                <a16:creationId xmlns:a16="http://schemas.microsoft.com/office/drawing/2014/main" id="{4C6DD0D4-4B22-CC41-89ED-41332CCBB6B0}"/>
              </a:ext>
            </a:extLst>
          </p:cNvPr>
          <p:cNvPicPr>
            <a:picLocks noChangeAspect="1"/>
          </p:cNvPicPr>
          <p:nvPr userDrawn="1"/>
        </p:nvPicPr>
        <p:blipFill>
          <a:blip r:embed="rId4"/>
          <a:stretch>
            <a:fillRect/>
          </a:stretch>
        </p:blipFill>
        <p:spPr>
          <a:xfrm>
            <a:off x="10812868" y="3689811"/>
            <a:ext cx="380030" cy="38003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A21DC0F5-5CDB-1173-1BFA-8032F73F7EA7}"/>
              </a:ext>
            </a:extLst>
          </p:cNvPr>
          <p:cNvPicPr>
            <a:picLocks noChangeAspect="1"/>
          </p:cNvPicPr>
          <p:nvPr userDrawn="1"/>
        </p:nvPicPr>
        <p:blipFill>
          <a:blip r:embed="rId5"/>
          <a:stretch>
            <a:fillRect/>
          </a:stretch>
        </p:blipFill>
        <p:spPr>
          <a:xfrm>
            <a:off x="10133703" y="6325250"/>
            <a:ext cx="1738361" cy="194422"/>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539D4F93-A830-6E53-6EF8-1B1162928060}"/>
              </a:ext>
            </a:extLst>
          </p:cNvPr>
          <p:cNvPicPr>
            <a:picLocks noChangeAspect="1"/>
          </p:cNvPicPr>
          <p:nvPr userDrawn="1"/>
        </p:nvPicPr>
        <p:blipFill>
          <a:blip r:embed="rId6"/>
          <a:stretch>
            <a:fillRect/>
          </a:stretch>
        </p:blipFill>
        <p:spPr>
          <a:xfrm>
            <a:off x="-1" y="4304714"/>
            <a:ext cx="2078371" cy="2579538"/>
          </a:xfrm>
          <a:prstGeom prst="rect">
            <a:avLst/>
          </a:prstGeom>
        </p:spPr>
      </p:pic>
    </p:spTree>
    <p:extLst>
      <p:ext uri="{BB962C8B-B14F-4D97-AF65-F5344CB8AC3E}">
        <p14:creationId xmlns:p14="http://schemas.microsoft.com/office/powerpoint/2010/main" val="937242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side_Infographic">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E2EF91-5931-0548-BC7F-74B4069802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47120" y="5443632"/>
            <a:ext cx="282537" cy="282537"/>
          </a:xfrm>
          <a:prstGeom prst="rect">
            <a:avLst/>
          </a:prstGeom>
        </p:spPr>
      </p:pic>
      <p:pic>
        <p:nvPicPr>
          <p:cNvPr id="13" name="Picture 12">
            <a:extLst>
              <a:ext uri="{FF2B5EF4-FFF2-40B4-BE49-F238E27FC236}">
                <a16:creationId xmlns:a16="http://schemas.microsoft.com/office/drawing/2014/main" id="{C5D706C6-7EB1-304C-907B-B0E47DB9D3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14" name="Picture 13">
            <a:extLst>
              <a:ext uri="{FF2B5EF4-FFF2-40B4-BE49-F238E27FC236}">
                <a16:creationId xmlns:a16="http://schemas.microsoft.com/office/drawing/2014/main" id="{16670D06-8E24-324E-804E-14042AE8DD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481" y="4786365"/>
            <a:ext cx="294449" cy="294449"/>
          </a:xfrm>
          <a:prstGeom prst="rect">
            <a:avLst/>
          </a:prstGeom>
        </p:spPr>
      </p:pic>
      <p:pic>
        <p:nvPicPr>
          <p:cNvPr id="15" name="Picture 14">
            <a:extLst>
              <a:ext uri="{FF2B5EF4-FFF2-40B4-BE49-F238E27FC236}">
                <a16:creationId xmlns:a16="http://schemas.microsoft.com/office/drawing/2014/main" id="{C8142170-4F8D-9A4F-A1D5-B42CB406F92C}"/>
              </a:ext>
            </a:extLst>
          </p:cNvPr>
          <p:cNvPicPr>
            <a:picLocks noChangeAspect="1"/>
          </p:cNvPicPr>
          <p:nvPr userDrawn="1"/>
        </p:nvPicPr>
        <p:blipFill>
          <a:blip r:embed="rId3"/>
          <a:stretch>
            <a:fillRect/>
          </a:stretch>
        </p:blipFill>
        <p:spPr>
          <a:xfrm>
            <a:off x="439763" y="5759734"/>
            <a:ext cx="508000" cy="508000"/>
          </a:xfrm>
          <a:prstGeom prst="rect">
            <a:avLst/>
          </a:prstGeom>
        </p:spPr>
      </p:pic>
      <p:pic>
        <p:nvPicPr>
          <p:cNvPr id="18" name="Picture 17">
            <a:extLst>
              <a:ext uri="{FF2B5EF4-FFF2-40B4-BE49-F238E27FC236}">
                <a16:creationId xmlns:a16="http://schemas.microsoft.com/office/drawing/2014/main" id="{BEB9C5D4-0B09-AE45-87CB-A465D98B16ED}"/>
              </a:ext>
            </a:extLst>
          </p:cNvPr>
          <p:cNvPicPr>
            <a:picLocks noChangeAspect="1"/>
          </p:cNvPicPr>
          <p:nvPr userDrawn="1"/>
        </p:nvPicPr>
        <p:blipFill>
          <a:blip r:embed="rId3"/>
          <a:stretch>
            <a:fillRect/>
          </a:stretch>
        </p:blipFill>
        <p:spPr>
          <a:xfrm>
            <a:off x="11589528" y="2613736"/>
            <a:ext cx="294449" cy="294449"/>
          </a:xfrm>
          <a:prstGeom prst="rect">
            <a:avLst/>
          </a:prstGeom>
        </p:spPr>
      </p:pic>
      <p:sp>
        <p:nvSpPr>
          <p:cNvPr id="11" name="Arrow: Chevron 4">
            <a:extLst>
              <a:ext uri="{FF2B5EF4-FFF2-40B4-BE49-F238E27FC236}">
                <a16:creationId xmlns:a16="http://schemas.microsoft.com/office/drawing/2014/main" id="{C475B711-6465-B545-88E2-3B4E92BC1028}"/>
              </a:ext>
            </a:extLst>
          </p:cNvPr>
          <p:cNvSpPr/>
          <p:nvPr userDrawn="1"/>
        </p:nvSpPr>
        <p:spPr>
          <a:xfrm>
            <a:off x="1705218" y="4128414"/>
            <a:ext cx="2231118" cy="333828"/>
          </a:xfrm>
          <a:prstGeom prst="chevron">
            <a:avLst>
              <a:gd name="adj" fmla="val 0"/>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0" dirty="0">
                <a:solidFill>
                  <a:schemeClr val="tx1"/>
                </a:solidFill>
                <a:latin typeface="+mn-lt"/>
              </a:rPr>
              <a:t>Title</a:t>
            </a:r>
          </a:p>
        </p:txBody>
      </p:sp>
      <p:sp>
        <p:nvSpPr>
          <p:cNvPr id="20" name="Arrow: Chevron 13">
            <a:extLst>
              <a:ext uri="{FF2B5EF4-FFF2-40B4-BE49-F238E27FC236}">
                <a16:creationId xmlns:a16="http://schemas.microsoft.com/office/drawing/2014/main" id="{B4F97071-ACA7-9543-A8D6-92D3C1CA6F86}"/>
              </a:ext>
            </a:extLst>
          </p:cNvPr>
          <p:cNvSpPr/>
          <p:nvPr userDrawn="1"/>
        </p:nvSpPr>
        <p:spPr>
          <a:xfrm>
            <a:off x="3832581" y="4128415"/>
            <a:ext cx="2231118" cy="333828"/>
          </a:xfrm>
          <a:prstGeom prst="chevron">
            <a:avLst>
              <a:gd name="adj" fmla="val 0"/>
            </a:avLst>
          </a:prstGeom>
          <a:solidFill>
            <a:srgbClr val="81D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0" dirty="0">
                <a:solidFill>
                  <a:schemeClr val="tx1"/>
                </a:solidFill>
                <a:latin typeface="+mn-lt"/>
              </a:rPr>
              <a:t>Title</a:t>
            </a:r>
            <a:endParaRPr lang="en-US" sz="1600" spc="300" dirty="0">
              <a:solidFill>
                <a:schemeClr val="bg1"/>
              </a:solidFill>
              <a:latin typeface="+mj-lt"/>
            </a:endParaRPr>
          </a:p>
        </p:txBody>
      </p:sp>
      <p:sp>
        <p:nvSpPr>
          <p:cNvPr id="21" name="Arrow: Chevron 16">
            <a:extLst>
              <a:ext uri="{FF2B5EF4-FFF2-40B4-BE49-F238E27FC236}">
                <a16:creationId xmlns:a16="http://schemas.microsoft.com/office/drawing/2014/main" id="{7849F090-DA2F-BC41-8C9A-4A0F3DE1D75A}"/>
              </a:ext>
            </a:extLst>
          </p:cNvPr>
          <p:cNvSpPr/>
          <p:nvPr userDrawn="1"/>
        </p:nvSpPr>
        <p:spPr>
          <a:xfrm>
            <a:off x="5953593" y="4128414"/>
            <a:ext cx="2231118" cy="333828"/>
          </a:xfrm>
          <a:prstGeom prst="chevron">
            <a:avLst>
              <a:gd name="adj" fmla="val 0"/>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0" dirty="0">
                <a:solidFill>
                  <a:schemeClr val="tx1"/>
                </a:solidFill>
                <a:latin typeface="+mn-lt"/>
              </a:rPr>
              <a:t>Title</a:t>
            </a:r>
            <a:endParaRPr lang="en-US" sz="1600" spc="300" dirty="0">
              <a:solidFill>
                <a:schemeClr val="bg1"/>
              </a:solidFill>
              <a:latin typeface="+mj-lt"/>
            </a:endParaRPr>
          </a:p>
        </p:txBody>
      </p:sp>
      <p:sp>
        <p:nvSpPr>
          <p:cNvPr id="22" name="Arrow: Chevron 19">
            <a:extLst>
              <a:ext uri="{FF2B5EF4-FFF2-40B4-BE49-F238E27FC236}">
                <a16:creationId xmlns:a16="http://schemas.microsoft.com/office/drawing/2014/main" id="{DDD5B4BA-EE94-9240-AC6D-F78FEB4BF3DD}"/>
              </a:ext>
            </a:extLst>
          </p:cNvPr>
          <p:cNvSpPr/>
          <p:nvPr userDrawn="1"/>
        </p:nvSpPr>
        <p:spPr>
          <a:xfrm>
            <a:off x="8080956" y="4128415"/>
            <a:ext cx="2231118" cy="333828"/>
          </a:xfrm>
          <a:prstGeom prst="chevron">
            <a:avLst>
              <a:gd name="adj" fmla="val 0"/>
            </a:avLst>
          </a:prstGeom>
          <a:solidFill>
            <a:srgbClr val="CA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0" dirty="0">
                <a:solidFill>
                  <a:schemeClr val="tx1"/>
                </a:solidFill>
                <a:latin typeface="+mn-lt"/>
              </a:rPr>
              <a:t>Title</a:t>
            </a:r>
            <a:endParaRPr lang="en-US" sz="1600" spc="300" dirty="0">
              <a:solidFill>
                <a:schemeClr val="bg1"/>
              </a:solidFill>
              <a:latin typeface="+mj-lt"/>
            </a:endParaRPr>
          </a:p>
        </p:txBody>
      </p:sp>
      <p:sp>
        <p:nvSpPr>
          <p:cNvPr id="24" name="Oval 23">
            <a:extLst>
              <a:ext uri="{FF2B5EF4-FFF2-40B4-BE49-F238E27FC236}">
                <a16:creationId xmlns:a16="http://schemas.microsoft.com/office/drawing/2014/main" id="{118BED9B-CBAC-C44F-BF4D-221DB146F3DB}"/>
              </a:ext>
            </a:extLst>
          </p:cNvPr>
          <p:cNvSpPr/>
          <p:nvPr userDrawn="1"/>
        </p:nvSpPr>
        <p:spPr>
          <a:xfrm>
            <a:off x="4457830" y="4980811"/>
            <a:ext cx="959264" cy="959264"/>
          </a:xfrm>
          <a:prstGeom prst="ellipse">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lt"/>
            </a:endParaRPr>
          </a:p>
        </p:txBody>
      </p:sp>
      <p:sp>
        <p:nvSpPr>
          <p:cNvPr id="25" name="Oval 24">
            <a:extLst>
              <a:ext uri="{FF2B5EF4-FFF2-40B4-BE49-F238E27FC236}">
                <a16:creationId xmlns:a16="http://schemas.microsoft.com/office/drawing/2014/main" id="{512530B9-0FC7-5E4B-9D6C-1C8FA35FC479}"/>
              </a:ext>
            </a:extLst>
          </p:cNvPr>
          <p:cNvSpPr/>
          <p:nvPr userDrawn="1"/>
        </p:nvSpPr>
        <p:spPr>
          <a:xfrm>
            <a:off x="8700122" y="4980811"/>
            <a:ext cx="959264" cy="959264"/>
          </a:xfrm>
          <a:prstGeom prst="ellipse">
            <a:avLst/>
          </a:prstGeom>
          <a:solidFill>
            <a:srgbClr val="81D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lt"/>
            </a:endParaRPr>
          </a:p>
        </p:txBody>
      </p:sp>
      <p:sp>
        <p:nvSpPr>
          <p:cNvPr id="26" name="Oval 25">
            <a:extLst>
              <a:ext uri="{FF2B5EF4-FFF2-40B4-BE49-F238E27FC236}">
                <a16:creationId xmlns:a16="http://schemas.microsoft.com/office/drawing/2014/main" id="{93F27135-5246-764A-B812-950BB3946776}"/>
              </a:ext>
            </a:extLst>
          </p:cNvPr>
          <p:cNvSpPr/>
          <p:nvPr userDrawn="1"/>
        </p:nvSpPr>
        <p:spPr>
          <a:xfrm>
            <a:off x="2341142" y="2703754"/>
            <a:ext cx="959264" cy="959264"/>
          </a:xfrm>
          <a:prstGeom prst="ellipse">
            <a:avLst/>
          </a:prstGeom>
          <a:solidFill>
            <a:srgbClr val="81D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lt"/>
            </a:endParaRPr>
          </a:p>
        </p:txBody>
      </p:sp>
      <p:sp>
        <p:nvSpPr>
          <p:cNvPr id="27" name="Oval 26">
            <a:extLst>
              <a:ext uri="{FF2B5EF4-FFF2-40B4-BE49-F238E27FC236}">
                <a16:creationId xmlns:a16="http://schemas.microsoft.com/office/drawing/2014/main" id="{CD2077B2-9DFA-104D-B672-2C9E505B9AED}"/>
              </a:ext>
            </a:extLst>
          </p:cNvPr>
          <p:cNvSpPr/>
          <p:nvPr userDrawn="1"/>
        </p:nvSpPr>
        <p:spPr>
          <a:xfrm>
            <a:off x="6583434" y="2703754"/>
            <a:ext cx="959264" cy="959264"/>
          </a:xfrm>
          <a:prstGeom prst="ellipse">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j-lt"/>
            </a:endParaRPr>
          </a:p>
        </p:txBody>
      </p:sp>
      <p:sp>
        <p:nvSpPr>
          <p:cNvPr id="3" name="Text Placeholder 2">
            <a:extLst>
              <a:ext uri="{FF2B5EF4-FFF2-40B4-BE49-F238E27FC236}">
                <a16:creationId xmlns:a16="http://schemas.microsoft.com/office/drawing/2014/main" id="{90DF05E0-A2F3-3048-A767-90BDA3A9AC2D}"/>
              </a:ext>
            </a:extLst>
          </p:cNvPr>
          <p:cNvSpPr>
            <a:spLocks noGrp="1"/>
          </p:cNvSpPr>
          <p:nvPr>
            <p:ph type="body" sz="quarter" idx="14" hasCustomPrompt="1"/>
          </p:nvPr>
        </p:nvSpPr>
        <p:spPr>
          <a:xfrm>
            <a:off x="1885950" y="4711700"/>
            <a:ext cx="1839913" cy="1335088"/>
          </a:xfrm>
        </p:spPr>
        <p:txBody>
          <a:bodyPr/>
          <a:lstStyle>
            <a:lvl1pPr marL="0" indent="0">
              <a:buNone/>
              <a:defRPr sz="1700"/>
            </a:lvl1pPr>
          </a:lstStyle>
          <a:p>
            <a:pPr lvl="0"/>
            <a:r>
              <a:rPr lang="en-MX" dirty="0"/>
              <a:t>Add text</a:t>
            </a:r>
          </a:p>
        </p:txBody>
      </p:sp>
      <p:sp>
        <p:nvSpPr>
          <p:cNvPr id="41" name="Text Placeholder 2">
            <a:extLst>
              <a:ext uri="{FF2B5EF4-FFF2-40B4-BE49-F238E27FC236}">
                <a16:creationId xmlns:a16="http://schemas.microsoft.com/office/drawing/2014/main" id="{6D2EF9C2-7ACF-7243-AF85-C8DC391719C3}"/>
              </a:ext>
            </a:extLst>
          </p:cNvPr>
          <p:cNvSpPr>
            <a:spLocks noGrp="1"/>
          </p:cNvSpPr>
          <p:nvPr>
            <p:ph type="body" sz="quarter" idx="15" hasCustomPrompt="1"/>
          </p:nvPr>
        </p:nvSpPr>
        <p:spPr>
          <a:xfrm>
            <a:off x="6149340" y="4711700"/>
            <a:ext cx="1839913" cy="1335088"/>
          </a:xfrm>
        </p:spPr>
        <p:txBody>
          <a:bodyPr/>
          <a:lstStyle>
            <a:lvl1pPr marL="0" indent="0">
              <a:buNone/>
              <a:defRPr sz="1700"/>
            </a:lvl1pPr>
          </a:lstStyle>
          <a:p>
            <a:pPr lvl="0"/>
            <a:r>
              <a:rPr lang="en-MX" dirty="0"/>
              <a:t>Add text</a:t>
            </a:r>
          </a:p>
        </p:txBody>
      </p:sp>
      <p:sp>
        <p:nvSpPr>
          <p:cNvPr id="42" name="Text Placeholder 2">
            <a:extLst>
              <a:ext uri="{FF2B5EF4-FFF2-40B4-BE49-F238E27FC236}">
                <a16:creationId xmlns:a16="http://schemas.microsoft.com/office/drawing/2014/main" id="{CF512046-54AD-A342-B2D0-2CBA0910A4B6}"/>
              </a:ext>
            </a:extLst>
          </p:cNvPr>
          <p:cNvSpPr>
            <a:spLocks noGrp="1"/>
          </p:cNvSpPr>
          <p:nvPr>
            <p:ph type="body" sz="quarter" idx="16" hasCustomPrompt="1"/>
          </p:nvPr>
        </p:nvSpPr>
        <p:spPr>
          <a:xfrm>
            <a:off x="3954780" y="2585720"/>
            <a:ext cx="1839913" cy="1335088"/>
          </a:xfrm>
        </p:spPr>
        <p:txBody>
          <a:bodyPr/>
          <a:lstStyle>
            <a:lvl1pPr marL="0" indent="0">
              <a:buNone/>
              <a:defRPr sz="1700"/>
            </a:lvl1pPr>
          </a:lstStyle>
          <a:p>
            <a:pPr lvl="0"/>
            <a:r>
              <a:rPr lang="en-MX" dirty="0"/>
              <a:t>Add text</a:t>
            </a:r>
          </a:p>
        </p:txBody>
      </p:sp>
      <p:sp>
        <p:nvSpPr>
          <p:cNvPr id="43" name="Text Placeholder 2">
            <a:extLst>
              <a:ext uri="{FF2B5EF4-FFF2-40B4-BE49-F238E27FC236}">
                <a16:creationId xmlns:a16="http://schemas.microsoft.com/office/drawing/2014/main" id="{646FA7D7-F743-D540-AE13-B8C86F95FA7C}"/>
              </a:ext>
            </a:extLst>
          </p:cNvPr>
          <p:cNvSpPr>
            <a:spLocks noGrp="1"/>
          </p:cNvSpPr>
          <p:nvPr>
            <p:ph type="body" sz="quarter" idx="17" hasCustomPrompt="1"/>
          </p:nvPr>
        </p:nvSpPr>
        <p:spPr>
          <a:xfrm>
            <a:off x="8241030" y="2585720"/>
            <a:ext cx="1839913" cy="1335088"/>
          </a:xfrm>
        </p:spPr>
        <p:txBody>
          <a:bodyPr/>
          <a:lstStyle>
            <a:lvl1pPr marL="0" indent="0">
              <a:buNone/>
              <a:defRPr sz="1700"/>
            </a:lvl1pPr>
          </a:lstStyle>
          <a:p>
            <a:pPr lvl="0"/>
            <a:r>
              <a:rPr lang="en-MX" dirty="0"/>
              <a:t>Add text</a:t>
            </a:r>
          </a:p>
        </p:txBody>
      </p:sp>
      <p:pic>
        <p:nvPicPr>
          <p:cNvPr id="23" name="Picture 22" descr="A picture containing text, clipart&#10;&#10;Description automatically generated">
            <a:extLst>
              <a:ext uri="{FF2B5EF4-FFF2-40B4-BE49-F238E27FC236}">
                <a16:creationId xmlns:a16="http://schemas.microsoft.com/office/drawing/2014/main" id="{55CE5EAE-FA0F-F3DB-3C2E-AAA9FAEF362C}"/>
              </a:ext>
            </a:extLst>
          </p:cNvPr>
          <p:cNvPicPr>
            <a:picLocks noChangeAspect="1"/>
          </p:cNvPicPr>
          <p:nvPr userDrawn="1"/>
        </p:nvPicPr>
        <p:blipFill>
          <a:blip r:embed="rId4"/>
          <a:stretch>
            <a:fillRect/>
          </a:stretch>
        </p:blipFill>
        <p:spPr>
          <a:xfrm>
            <a:off x="10133703" y="6325250"/>
            <a:ext cx="1738361" cy="194422"/>
          </a:xfrm>
          <a:prstGeom prst="rect">
            <a:avLst/>
          </a:prstGeom>
        </p:spPr>
      </p:pic>
      <p:sp>
        <p:nvSpPr>
          <p:cNvPr id="28" name="Title 6">
            <a:extLst>
              <a:ext uri="{FF2B5EF4-FFF2-40B4-BE49-F238E27FC236}">
                <a16:creationId xmlns:a16="http://schemas.microsoft.com/office/drawing/2014/main" id="{280F117C-1028-901D-873F-987B85EA1681}"/>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29" name="Text Placeholder 16">
            <a:extLst>
              <a:ext uri="{FF2B5EF4-FFF2-40B4-BE49-F238E27FC236}">
                <a16:creationId xmlns:a16="http://schemas.microsoft.com/office/drawing/2014/main" id="{0E15CE1A-1021-60D7-03F6-57093827F094}"/>
              </a:ext>
            </a:extLst>
          </p:cNvPr>
          <p:cNvSpPr>
            <a:spLocks noGrp="1"/>
          </p:cNvSpPr>
          <p:nvPr>
            <p:ph type="body" sz="quarter" idx="1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757566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side_Picture left">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FD2ADC0-E936-2E42-A145-A65A679D5586}"/>
              </a:ext>
            </a:extLst>
          </p:cNvPr>
          <p:cNvSpPr>
            <a:spLocks noGrp="1"/>
          </p:cNvSpPr>
          <p:nvPr>
            <p:ph type="body" sz="quarter" idx="22" hasCustomPrompt="1"/>
          </p:nvPr>
        </p:nvSpPr>
        <p:spPr>
          <a:xfrm>
            <a:off x="1012919" y="2682624"/>
            <a:ext cx="3247353" cy="2502987"/>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endParaRPr lang="en-MX" dirty="0"/>
          </a:p>
        </p:txBody>
      </p:sp>
      <p:pic>
        <p:nvPicPr>
          <p:cNvPr id="17" name="Picture 16">
            <a:extLst>
              <a:ext uri="{FF2B5EF4-FFF2-40B4-BE49-F238E27FC236}">
                <a16:creationId xmlns:a16="http://schemas.microsoft.com/office/drawing/2014/main" id="{7A58D24D-DE22-E043-BF9C-E8574C639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133" y="5373106"/>
            <a:ext cx="294449" cy="294449"/>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3187E8C5-990D-E165-C6C3-01CA782208A4}"/>
              </a:ext>
            </a:extLst>
          </p:cNvPr>
          <p:cNvPicPr>
            <a:picLocks noChangeAspect="1"/>
          </p:cNvPicPr>
          <p:nvPr userDrawn="1"/>
        </p:nvPicPr>
        <p:blipFill>
          <a:blip r:embed="rId3"/>
          <a:stretch>
            <a:fillRect/>
          </a:stretch>
        </p:blipFill>
        <p:spPr>
          <a:xfrm>
            <a:off x="10133703" y="6325250"/>
            <a:ext cx="1738361" cy="194422"/>
          </a:xfrm>
          <a:prstGeom prst="rect">
            <a:avLst/>
          </a:prstGeom>
        </p:spPr>
      </p:pic>
      <p:pic>
        <p:nvPicPr>
          <p:cNvPr id="9" name="Picture 8">
            <a:extLst>
              <a:ext uri="{FF2B5EF4-FFF2-40B4-BE49-F238E27FC236}">
                <a16:creationId xmlns:a16="http://schemas.microsoft.com/office/drawing/2014/main" id="{023095D9-D11B-E022-1D5C-CE6B38073533}"/>
              </a:ext>
            </a:extLst>
          </p:cNvPr>
          <p:cNvPicPr>
            <a:picLocks noChangeAspect="1"/>
          </p:cNvPicPr>
          <p:nvPr userDrawn="1"/>
        </p:nvPicPr>
        <p:blipFill>
          <a:blip r:embed="rId4"/>
          <a:stretch>
            <a:fillRect/>
          </a:stretch>
        </p:blipFill>
        <p:spPr>
          <a:xfrm>
            <a:off x="414416" y="4805581"/>
            <a:ext cx="380030" cy="380030"/>
          </a:xfrm>
          <a:prstGeom prst="rect">
            <a:avLst/>
          </a:prstGeom>
        </p:spPr>
      </p:pic>
      <p:sp>
        <p:nvSpPr>
          <p:cNvPr id="11" name="Title 6">
            <a:extLst>
              <a:ext uri="{FF2B5EF4-FFF2-40B4-BE49-F238E27FC236}">
                <a16:creationId xmlns:a16="http://schemas.microsoft.com/office/drawing/2014/main" id="{23F96AFE-AC97-A9C0-4D4D-4BA99E3EBF8D}"/>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2" name="Text Placeholder 16">
            <a:extLst>
              <a:ext uri="{FF2B5EF4-FFF2-40B4-BE49-F238E27FC236}">
                <a16:creationId xmlns:a16="http://schemas.microsoft.com/office/drawing/2014/main" id="{1408CA7F-54AF-25B1-A558-E90A539CCAC8}"/>
              </a:ext>
            </a:extLst>
          </p:cNvPr>
          <p:cNvSpPr>
            <a:spLocks noGrp="1"/>
          </p:cNvSpPr>
          <p:nvPr>
            <p:ph type="body" sz="quarter" idx="1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73892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Slide_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C17BB6-1F0C-C888-C511-DDC94A6194FE}"/>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 name="Title 1">
            <a:extLst>
              <a:ext uri="{FF2B5EF4-FFF2-40B4-BE49-F238E27FC236}">
                <a16:creationId xmlns:a16="http://schemas.microsoft.com/office/drawing/2014/main" id="{94E93138-D53B-5C46-955B-87BECFEC709D}"/>
              </a:ext>
            </a:extLst>
          </p:cNvPr>
          <p:cNvSpPr>
            <a:spLocks noGrp="1"/>
          </p:cNvSpPr>
          <p:nvPr>
            <p:ph type="ctrTitle" hasCustomPrompt="1"/>
          </p:nvPr>
        </p:nvSpPr>
        <p:spPr>
          <a:xfrm>
            <a:off x="1150583" y="4844163"/>
            <a:ext cx="4087835" cy="795437"/>
          </a:xfrm>
          <a:prstGeom prst="rect">
            <a:avLst/>
          </a:prstGeom>
        </p:spPr>
        <p:txBody>
          <a:bodyPr lIns="0" tIns="0" rIns="0" bIns="0" anchor="ctr" anchorCtr="0"/>
          <a:lstStyle>
            <a:lvl1pPr algn="ctr">
              <a:defRPr sz="4250">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D88C919B-5DB7-0A49-B2A9-EE8CF3EFD587}"/>
              </a:ext>
            </a:extLst>
          </p:cNvPr>
          <p:cNvPicPr>
            <a:picLocks noChangeAspect="1"/>
          </p:cNvPicPr>
          <p:nvPr userDrawn="1"/>
        </p:nvPicPr>
        <p:blipFill>
          <a:blip r:embed="rId2"/>
          <a:stretch>
            <a:fillRect/>
          </a:stretch>
        </p:blipFill>
        <p:spPr>
          <a:xfrm>
            <a:off x="9970839" y="6318962"/>
            <a:ext cx="1841307" cy="205561"/>
          </a:xfrm>
          <a:prstGeom prst="rect">
            <a:avLst/>
          </a:prstGeom>
        </p:spPr>
      </p:pic>
      <p:pic>
        <p:nvPicPr>
          <p:cNvPr id="15" name="Picture 14" descr="Icon&#10;&#10;Description automatically generated">
            <a:extLst>
              <a:ext uri="{FF2B5EF4-FFF2-40B4-BE49-F238E27FC236}">
                <a16:creationId xmlns:a16="http://schemas.microsoft.com/office/drawing/2014/main" id="{0FC7C87A-7A75-EE82-43A2-323753E796C2}"/>
              </a:ext>
            </a:extLst>
          </p:cNvPr>
          <p:cNvPicPr>
            <a:picLocks noChangeAspect="1"/>
          </p:cNvPicPr>
          <p:nvPr userDrawn="1"/>
        </p:nvPicPr>
        <p:blipFill>
          <a:blip r:embed="rId3"/>
          <a:stretch>
            <a:fillRect/>
          </a:stretch>
        </p:blipFill>
        <p:spPr>
          <a:xfrm>
            <a:off x="5260996" y="0"/>
            <a:ext cx="6953582" cy="6858000"/>
          </a:xfrm>
          <a:prstGeom prst="rect">
            <a:avLst/>
          </a:prstGeom>
        </p:spPr>
      </p:pic>
    </p:spTree>
    <p:extLst>
      <p:ext uri="{BB962C8B-B14F-4D97-AF65-F5344CB8AC3E}">
        <p14:creationId xmlns:p14="http://schemas.microsoft.com/office/powerpoint/2010/main" val="770998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_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F3E631-A2A5-9E88-D628-CFDCBEEB71AC}"/>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 name="Title 1">
            <a:extLst>
              <a:ext uri="{FF2B5EF4-FFF2-40B4-BE49-F238E27FC236}">
                <a16:creationId xmlns:a16="http://schemas.microsoft.com/office/drawing/2014/main" id="{94E93138-D53B-5C46-955B-87BECFEC709D}"/>
              </a:ext>
            </a:extLst>
          </p:cNvPr>
          <p:cNvSpPr>
            <a:spLocks noGrp="1"/>
          </p:cNvSpPr>
          <p:nvPr>
            <p:ph type="ctrTitle" hasCustomPrompt="1"/>
          </p:nvPr>
        </p:nvSpPr>
        <p:spPr>
          <a:xfrm>
            <a:off x="4268333" y="4830916"/>
            <a:ext cx="3655333" cy="900718"/>
          </a:xfrm>
          <a:prstGeom prst="rect">
            <a:avLst/>
          </a:prstGeom>
        </p:spPr>
        <p:txBody>
          <a:bodyPr lIns="0" tIns="0" rIns="0" bIns="0" anchor="ctr" anchorCtr="0"/>
          <a:lstStyle>
            <a:lvl1pPr algn="ctr">
              <a:defRPr sz="4250">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D88C919B-5DB7-0A49-B2A9-EE8CF3EFD587}"/>
              </a:ext>
            </a:extLst>
          </p:cNvPr>
          <p:cNvPicPr>
            <a:picLocks noChangeAspect="1"/>
          </p:cNvPicPr>
          <p:nvPr userDrawn="1"/>
        </p:nvPicPr>
        <p:blipFill>
          <a:blip r:embed="rId2"/>
          <a:stretch>
            <a:fillRect/>
          </a:stretch>
        </p:blipFill>
        <p:spPr>
          <a:xfrm>
            <a:off x="9970839" y="6318962"/>
            <a:ext cx="1841307" cy="205561"/>
          </a:xfrm>
          <a:prstGeom prst="rect">
            <a:avLst/>
          </a:prstGeom>
        </p:spPr>
      </p:pic>
      <p:pic>
        <p:nvPicPr>
          <p:cNvPr id="14" name="Picture 13">
            <a:extLst>
              <a:ext uri="{FF2B5EF4-FFF2-40B4-BE49-F238E27FC236}">
                <a16:creationId xmlns:a16="http://schemas.microsoft.com/office/drawing/2014/main" id="{FB2C0639-0EDB-A64D-B7F0-1A17F0F214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01226" y="959543"/>
            <a:ext cx="258800" cy="258800"/>
          </a:xfrm>
          <a:prstGeom prst="rect">
            <a:avLst/>
          </a:prstGeom>
        </p:spPr>
      </p:pic>
      <p:pic>
        <p:nvPicPr>
          <p:cNvPr id="15" name="Picture 14">
            <a:extLst>
              <a:ext uri="{FF2B5EF4-FFF2-40B4-BE49-F238E27FC236}">
                <a16:creationId xmlns:a16="http://schemas.microsoft.com/office/drawing/2014/main" id="{F1CD28FF-6F6D-914F-A6E4-AF88BBB2F109}"/>
              </a:ext>
            </a:extLst>
          </p:cNvPr>
          <p:cNvPicPr>
            <a:picLocks noChangeAspect="1"/>
          </p:cNvPicPr>
          <p:nvPr userDrawn="1"/>
        </p:nvPicPr>
        <p:blipFill>
          <a:blip r:embed="rId4"/>
          <a:stretch>
            <a:fillRect/>
          </a:stretch>
        </p:blipFill>
        <p:spPr>
          <a:xfrm>
            <a:off x="2889701" y="1045898"/>
            <a:ext cx="458313" cy="458313"/>
          </a:xfrm>
          <a:prstGeom prst="rect">
            <a:avLst/>
          </a:prstGeom>
        </p:spPr>
      </p:pic>
      <p:pic>
        <p:nvPicPr>
          <p:cNvPr id="16" name="Picture 15">
            <a:extLst>
              <a:ext uri="{FF2B5EF4-FFF2-40B4-BE49-F238E27FC236}">
                <a16:creationId xmlns:a16="http://schemas.microsoft.com/office/drawing/2014/main" id="{480544F7-6F54-E240-8995-4C3ED0CD67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27007" y="3328968"/>
            <a:ext cx="332440" cy="332440"/>
          </a:xfrm>
          <a:prstGeom prst="rect">
            <a:avLst/>
          </a:prstGeom>
        </p:spPr>
      </p:pic>
      <p:pic>
        <p:nvPicPr>
          <p:cNvPr id="17" name="Picture 16">
            <a:extLst>
              <a:ext uri="{FF2B5EF4-FFF2-40B4-BE49-F238E27FC236}">
                <a16:creationId xmlns:a16="http://schemas.microsoft.com/office/drawing/2014/main" id="{8B9FC77B-A9C6-174E-A7A8-52AEE1B8E4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46853" y="2087316"/>
            <a:ext cx="332440" cy="332440"/>
          </a:xfrm>
          <a:prstGeom prst="rect">
            <a:avLst/>
          </a:prstGeom>
        </p:spPr>
      </p:pic>
      <p:pic>
        <p:nvPicPr>
          <p:cNvPr id="18" name="Picture 17">
            <a:extLst>
              <a:ext uri="{FF2B5EF4-FFF2-40B4-BE49-F238E27FC236}">
                <a16:creationId xmlns:a16="http://schemas.microsoft.com/office/drawing/2014/main" id="{0BE47144-5989-084D-BD3B-11EE0F2171FD}"/>
              </a:ext>
            </a:extLst>
          </p:cNvPr>
          <p:cNvPicPr>
            <a:picLocks noChangeAspect="1"/>
          </p:cNvPicPr>
          <p:nvPr userDrawn="1"/>
        </p:nvPicPr>
        <p:blipFill>
          <a:blip r:embed="rId4"/>
          <a:stretch>
            <a:fillRect/>
          </a:stretch>
        </p:blipFill>
        <p:spPr>
          <a:xfrm>
            <a:off x="8676916" y="3225990"/>
            <a:ext cx="166220" cy="166220"/>
          </a:xfrm>
          <a:prstGeom prst="rect">
            <a:avLst/>
          </a:prstGeom>
        </p:spPr>
      </p:pic>
      <p:pic>
        <p:nvPicPr>
          <p:cNvPr id="19" name="Picture 18">
            <a:extLst>
              <a:ext uri="{FF2B5EF4-FFF2-40B4-BE49-F238E27FC236}">
                <a16:creationId xmlns:a16="http://schemas.microsoft.com/office/drawing/2014/main" id="{B553FD1A-1527-064B-A7EA-51A00CAEF9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78523" y="2134125"/>
            <a:ext cx="332440" cy="332440"/>
          </a:xfrm>
          <a:prstGeom prst="rect">
            <a:avLst/>
          </a:prstGeom>
        </p:spPr>
      </p:pic>
      <p:pic>
        <p:nvPicPr>
          <p:cNvPr id="12" name="Picture 11" descr="A group of people dancing&#10;&#10;Description automatically generated with medium confidence">
            <a:extLst>
              <a:ext uri="{FF2B5EF4-FFF2-40B4-BE49-F238E27FC236}">
                <a16:creationId xmlns:a16="http://schemas.microsoft.com/office/drawing/2014/main" id="{3316645B-7570-AB48-99AD-C952D47B2AB4}"/>
              </a:ext>
            </a:extLst>
          </p:cNvPr>
          <p:cNvPicPr>
            <a:picLocks noChangeAspect="1"/>
          </p:cNvPicPr>
          <p:nvPr userDrawn="1"/>
        </p:nvPicPr>
        <p:blipFill>
          <a:blip r:embed="rId5"/>
          <a:stretch>
            <a:fillRect/>
          </a:stretch>
        </p:blipFill>
        <p:spPr>
          <a:xfrm>
            <a:off x="3683854" y="663905"/>
            <a:ext cx="4864100" cy="36576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F2C95E72-AE19-CA41-5BA0-561C9FF70C0C}"/>
              </a:ext>
            </a:extLst>
          </p:cNvPr>
          <p:cNvPicPr>
            <a:picLocks noChangeAspect="1"/>
          </p:cNvPicPr>
          <p:nvPr userDrawn="1"/>
        </p:nvPicPr>
        <p:blipFill>
          <a:blip r:embed="rId6"/>
          <a:stretch>
            <a:fillRect/>
          </a:stretch>
        </p:blipFill>
        <p:spPr>
          <a:xfrm rot="5400000">
            <a:off x="-1363808" y="843139"/>
            <a:ext cx="7378700" cy="4673600"/>
          </a:xfrm>
          <a:prstGeom prst="rect">
            <a:avLst/>
          </a:prstGeom>
        </p:spPr>
      </p:pic>
    </p:spTree>
    <p:extLst>
      <p:ext uri="{BB962C8B-B14F-4D97-AF65-F5344CB8AC3E}">
        <p14:creationId xmlns:p14="http://schemas.microsoft.com/office/powerpoint/2010/main" val="3441665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46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ED11755-0080-FB45-844F-B2B876776485}"/>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20" name="Picture 19" descr="A close up of a logo&#10;&#10;Description automatically generated">
            <a:extLst>
              <a:ext uri="{FF2B5EF4-FFF2-40B4-BE49-F238E27FC236}">
                <a16:creationId xmlns:a16="http://schemas.microsoft.com/office/drawing/2014/main" id="{AEE93ACE-1EDA-CD48-8CB4-2061B2682F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588" y="653002"/>
            <a:ext cx="2219932" cy="247625"/>
          </a:xfrm>
          <a:prstGeom prst="rect">
            <a:avLst/>
          </a:prstGeom>
        </p:spPr>
      </p:pic>
      <p:sp>
        <p:nvSpPr>
          <p:cNvPr id="22" name="Title 1">
            <a:extLst>
              <a:ext uri="{FF2B5EF4-FFF2-40B4-BE49-F238E27FC236}">
                <a16:creationId xmlns:a16="http://schemas.microsoft.com/office/drawing/2014/main" id="{2F3AA992-1DCE-764A-8201-984AAB2B8119}"/>
              </a:ext>
            </a:extLst>
          </p:cNvPr>
          <p:cNvSpPr>
            <a:spLocks noGrp="1"/>
          </p:cNvSpPr>
          <p:nvPr>
            <p:ph type="ctrTitle" hasCustomPrompt="1"/>
          </p:nvPr>
        </p:nvSpPr>
        <p:spPr>
          <a:xfrm>
            <a:off x="851588" y="1439092"/>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23" name="Subtitle 2">
            <a:extLst>
              <a:ext uri="{FF2B5EF4-FFF2-40B4-BE49-F238E27FC236}">
                <a16:creationId xmlns:a16="http://schemas.microsoft.com/office/drawing/2014/main" id="{91FE0DA0-F23B-DE4D-948E-A3E647CA41F6}"/>
              </a:ext>
            </a:extLst>
          </p:cNvPr>
          <p:cNvSpPr>
            <a:spLocks noGrp="1"/>
          </p:cNvSpPr>
          <p:nvPr>
            <p:ph type="subTitle" idx="1" hasCustomPrompt="1"/>
          </p:nvPr>
        </p:nvSpPr>
        <p:spPr>
          <a:xfrm>
            <a:off x="851588" y="2195158"/>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3" name="Picture 2" descr="A picture containing text&#10;&#10;Description automatically generated">
            <a:extLst>
              <a:ext uri="{FF2B5EF4-FFF2-40B4-BE49-F238E27FC236}">
                <a16:creationId xmlns:a16="http://schemas.microsoft.com/office/drawing/2014/main" id="{F498F264-707E-3346-AF96-55B9E3479654}"/>
              </a:ext>
            </a:extLst>
          </p:cNvPr>
          <p:cNvPicPr>
            <a:picLocks noChangeAspect="1"/>
          </p:cNvPicPr>
          <p:nvPr userDrawn="1"/>
        </p:nvPicPr>
        <p:blipFill>
          <a:blip r:embed="rId3"/>
          <a:stretch>
            <a:fillRect/>
          </a:stretch>
        </p:blipFill>
        <p:spPr>
          <a:xfrm>
            <a:off x="4824730" y="2195830"/>
            <a:ext cx="7378700" cy="4673600"/>
          </a:xfrm>
          <a:prstGeom prst="rect">
            <a:avLst/>
          </a:prstGeom>
        </p:spPr>
      </p:pic>
    </p:spTree>
    <p:extLst>
      <p:ext uri="{BB962C8B-B14F-4D97-AF65-F5344CB8AC3E}">
        <p14:creationId xmlns:p14="http://schemas.microsoft.com/office/powerpoint/2010/main" val="196899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6">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61445" y="275605"/>
            <a:ext cx="2593499" cy="289295"/>
          </a:xfrm>
          <a:prstGeom prst="rect">
            <a:avLst/>
          </a:prstGeom>
        </p:spPr>
      </p:pic>
      <p:sp>
        <p:nvSpPr>
          <p:cNvPr id="4" name="Rectangle 3">
            <a:extLst>
              <a:ext uri="{FF2B5EF4-FFF2-40B4-BE49-F238E27FC236}">
                <a16:creationId xmlns:a16="http://schemas.microsoft.com/office/drawing/2014/main" id="{EC10A45F-F3E1-3747-A219-AB2B8EB14274}"/>
              </a:ext>
            </a:extLst>
          </p:cNvPr>
          <p:cNvSpPr/>
          <p:nvPr userDrawn="1"/>
        </p:nvSpPr>
        <p:spPr>
          <a:xfrm>
            <a:off x="0" y="0"/>
            <a:ext cx="12192000" cy="6858000"/>
          </a:xfrm>
          <a:prstGeom prst="rect">
            <a:avLst/>
          </a:prstGeom>
          <a:solidFill>
            <a:srgbClr val="41A928"/>
          </a:solidFill>
          <a:ln>
            <a:solidFill>
              <a:srgbClr val="2DB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5" name="Picture 4" descr="A close up of a logo&#10;&#10;Description automatically generated">
            <a:extLst>
              <a:ext uri="{FF2B5EF4-FFF2-40B4-BE49-F238E27FC236}">
                <a16:creationId xmlns:a16="http://schemas.microsoft.com/office/drawing/2014/main" id="{62F146BA-C8F1-9B4D-8304-17E317A802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588" y="4159995"/>
            <a:ext cx="2219932" cy="247625"/>
          </a:xfrm>
          <a:prstGeom prst="rect">
            <a:avLst/>
          </a:prstGeom>
        </p:spPr>
      </p:pic>
      <p:sp>
        <p:nvSpPr>
          <p:cNvPr id="9" name="Title 1">
            <a:extLst>
              <a:ext uri="{FF2B5EF4-FFF2-40B4-BE49-F238E27FC236}">
                <a16:creationId xmlns:a16="http://schemas.microsoft.com/office/drawing/2014/main" id="{29F66FA1-4D94-734C-9B1B-111C7DAC5684}"/>
              </a:ext>
            </a:extLst>
          </p:cNvPr>
          <p:cNvSpPr>
            <a:spLocks noGrp="1"/>
          </p:cNvSpPr>
          <p:nvPr>
            <p:ph type="ctrTitle" hasCustomPrompt="1"/>
          </p:nvPr>
        </p:nvSpPr>
        <p:spPr>
          <a:xfrm>
            <a:off x="851588" y="4946085"/>
            <a:ext cx="4906548" cy="685800"/>
          </a:xfrm>
          <a:prstGeom prst="rect">
            <a:avLst/>
          </a:prstGeom>
        </p:spPr>
        <p:txBody>
          <a:bodyPr lIns="0" tIns="0" rIns="0" bIns="0" anchor="t" anchorCtr="0"/>
          <a:lstStyle>
            <a:lvl1pPr algn="l">
              <a:defRPr sz="5500">
                <a:solidFill>
                  <a:schemeClr val="bg1"/>
                </a:solidFill>
              </a:defRPr>
            </a:lvl1pPr>
          </a:lstStyle>
          <a:p>
            <a:r>
              <a:rPr lang="en-US" dirty="0"/>
              <a:t>Click to edit title</a:t>
            </a:r>
          </a:p>
        </p:txBody>
      </p:sp>
      <p:sp>
        <p:nvSpPr>
          <p:cNvPr id="10" name="Subtitle 2">
            <a:extLst>
              <a:ext uri="{FF2B5EF4-FFF2-40B4-BE49-F238E27FC236}">
                <a16:creationId xmlns:a16="http://schemas.microsoft.com/office/drawing/2014/main" id="{BFC87B1A-BA23-0144-90A1-53C5B93F4AE1}"/>
              </a:ext>
            </a:extLst>
          </p:cNvPr>
          <p:cNvSpPr>
            <a:spLocks noGrp="1"/>
          </p:cNvSpPr>
          <p:nvPr>
            <p:ph type="subTitle" idx="1" hasCustomPrompt="1"/>
          </p:nvPr>
        </p:nvSpPr>
        <p:spPr>
          <a:xfrm>
            <a:off x="851588" y="5702151"/>
            <a:ext cx="4906548" cy="365760"/>
          </a:xfrm>
          <a:prstGeom prst="rect">
            <a:avLst/>
          </a:prstGeom>
        </p:spPr>
        <p:txBody>
          <a:bodyPr vert="horz" lIns="0" rIns="0" bIns="0" anchor="t" anchorCtr="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3" name="Picture 12" descr="Icon&#10;&#10;Description automatically generated">
            <a:extLst>
              <a:ext uri="{FF2B5EF4-FFF2-40B4-BE49-F238E27FC236}">
                <a16:creationId xmlns:a16="http://schemas.microsoft.com/office/drawing/2014/main" id="{6CD7480A-5D8A-8748-9CBE-EF8BCCC5CACF}"/>
              </a:ext>
            </a:extLst>
          </p:cNvPr>
          <p:cNvPicPr>
            <a:picLocks noChangeAspect="1"/>
          </p:cNvPicPr>
          <p:nvPr userDrawn="1"/>
        </p:nvPicPr>
        <p:blipFill>
          <a:blip r:embed="rId3"/>
          <a:stretch>
            <a:fillRect/>
          </a:stretch>
        </p:blipFill>
        <p:spPr>
          <a:xfrm>
            <a:off x="5260606" y="-22188"/>
            <a:ext cx="6953582" cy="6858000"/>
          </a:xfrm>
          <a:prstGeom prst="rect">
            <a:avLst/>
          </a:prstGeom>
        </p:spPr>
      </p:pic>
    </p:spTree>
    <p:extLst>
      <p:ext uri="{BB962C8B-B14F-4D97-AF65-F5344CB8AC3E}">
        <p14:creationId xmlns:p14="http://schemas.microsoft.com/office/powerpoint/2010/main" val="260921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7">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E96C40A-7842-204E-AAB2-91F29D880E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61445" y="275605"/>
            <a:ext cx="2593499" cy="289295"/>
          </a:xfrm>
          <a:prstGeom prst="rect">
            <a:avLst/>
          </a:prstGeom>
        </p:spPr>
      </p:pic>
      <p:sp>
        <p:nvSpPr>
          <p:cNvPr id="9" name="Title 1">
            <a:extLst>
              <a:ext uri="{FF2B5EF4-FFF2-40B4-BE49-F238E27FC236}">
                <a16:creationId xmlns:a16="http://schemas.microsoft.com/office/drawing/2014/main" id="{29F66FA1-4D94-734C-9B1B-111C7DAC5684}"/>
              </a:ext>
            </a:extLst>
          </p:cNvPr>
          <p:cNvSpPr>
            <a:spLocks noGrp="1"/>
          </p:cNvSpPr>
          <p:nvPr>
            <p:ph type="ctrTitle" hasCustomPrompt="1"/>
          </p:nvPr>
        </p:nvSpPr>
        <p:spPr>
          <a:xfrm>
            <a:off x="851588" y="4946085"/>
            <a:ext cx="4906548" cy="685800"/>
          </a:xfrm>
          <a:prstGeom prst="rect">
            <a:avLst/>
          </a:prstGeom>
        </p:spPr>
        <p:txBody>
          <a:bodyPr lIns="0" tIns="0" rIns="0" bIns="0" anchor="t" anchorCtr="0"/>
          <a:lstStyle>
            <a:lvl1pPr algn="l">
              <a:defRPr sz="5500">
                <a:solidFill>
                  <a:srgbClr val="41A928"/>
                </a:solidFill>
              </a:defRPr>
            </a:lvl1pPr>
          </a:lstStyle>
          <a:p>
            <a:r>
              <a:rPr lang="en-US" dirty="0"/>
              <a:t>Click to edit title</a:t>
            </a:r>
          </a:p>
        </p:txBody>
      </p:sp>
      <p:sp>
        <p:nvSpPr>
          <p:cNvPr id="10" name="Subtitle 2">
            <a:extLst>
              <a:ext uri="{FF2B5EF4-FFF2-40B4-BE49-F238E27FC236}">
                <a16:creationId xmlns:a16="http://schemas.microsoft.com/office/drawing/2014/main" id="{BFC87B1A-BA23-0144-90A1-53C5B93F4AE1}"/>
              </a:ext>
            </a:extLst>
          </p:cNvPr>
          <p:cNvSpPr>
            <a:spLocks noGrp="1"/>
          </p:cNvSpPr>
          <p:nvPr>
            <p:ph type="subTitle" idx="1" hasCustomPrompt="1"/>
          </p:nvPr>
        </p:nvSpPr>
        <p:spPr>
          <a:xfrm>
            <a:off x="851588" y="5702151"/>
            <a:ext cx="4906548" cy="365760"/>
          </a:xfrm>
          <a:prstGeom prst="rect">
            <a:avLst/>
          </a:prstGeom>
        </p:spPr>
        <p:txBody>
          <a:bodyPr vert="horz" lIns="0" rIns="0" bIns="0" anchor="t" anchorCtr="0">
            <a:noAutofit/>
          </a:bodyPr>
          <a:lstStyle>
            <a:lvl1pPr marL="0" indent="0" algn="l">
              <a:buNone/>
              <a:defRPr sz="2500">
                <a:solidFill>
                  <a:srgbClr val="41A9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1" name="Picture 10" descr="A picture containing text, clipart&#10;&#10;Description automatically generated">
            <a:extLst>
              <a:ext uri="{FF2B5EF4-FFF2-40B4-BE49-F238E27FC236}">
                <a16:creationId xmlns:a16="http://schemas.microsoft.com/office/drawing/2014/main" id="{6A93535F-7E23-2C41-8E47-8BF5316BC535}"/>
              </a:ext>
            </a:extLst>
          </p:cNvPr>
          <p:cNvPicPr>
            <a:picLocks noChangeAspect="1"/>
          </p:cNvPicPr>
          <p:nvPr userDrawn="1"/>
        </p:nvPicPr>
        <p:blipFill>
          <a:blip r:embed="rId3"/>
          <a:stretch>
            <a:fillRect/>
          </a:stretch>
        </p:blipFill>
        <p:spPr>
          <a:xfrm>
            <a:off x="851588" y="4155996"/>
            <a:ext cx="2249814" cy="251624"/>
          </a:xfrm>
          <a:prstGeom prst="rect">
            <a:avLst/>
          </a:prstGeom>
        </p:spPr>
      </p:pic>
      <p:pic>
        <p:nvPicPr>
          <p:cNvPr id="18" name="Picture 17" descr="Icon, arrow&#10;&#10;Description automatically generated with medium confidence">
            <a:extLst>
              <a:ext uri="{FF2B5EF4-FFF2-40B4-BE49-F238E27FC236}">
                <a16:creationId xmlns:a16="http://schemas.microsoft.com/office/drawing/2014/main" id="{750A49C1-68EE-5645-AE86-FC3AEA98C4F3}"/>
              </a:ext>
            </a:extLst>
          </p:cNvPr>
          <p:cNvPicPr>
            <a:picLocks noChangeAspect="1"/>
          </p:cNvPicPr>
          <p:nvPr userDrawn="1"/>
        </p:nvPicPr>
        <p:blipFill>
          <a:blip r:embed="rId4"/>
          <a:stretch>
            <a:fillRect/>
          </a:stretch>
        </p:blipFill>
        <p:spPr>
          <a:xfrm>
            <a:off x="4714809" y="0"/>
            <a:ext cx="7488621" cy="6858000"/>
          </a:xfrm>
          <a:prstGeom prst="rect">
            <a:avLst/>
          </a:prstGeom>
        </p:spPr>
      </p:pic>
    </p:spTree>
    <p:extLst>
      <p:ext uri="{BB962C8B-B14F-4D97-AF65-F5344CB8AC3E}">
        <p14:creationId xmlns:p14="http://schemas.microsoft.com/office/powerpoint/2010/main" val="56135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_8">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0F653BF-CBDB-3F4B-9CC6-EDD97645A2BD}"/>
              </a:ext>
            </a:extLst>
          </p:cNvPr>
          <p:cNvSpPr>
            <a:spLocks noGrp="1"/>
          </p:cNvSpPr>
          <p:nvPr>
            <p:ph type="ctrTitle" hasCustomPrompt="1"/>
          </p:nvPr>
        </p:nvSpPr>
        <p:spPr>
          <a:xfrm>
            <a:off x="6623738" y="4988948"/>
            <a:ext cx="4906548" cy="685800"/>
          </a:xfrm>
          <a:prstGeom prst="rect">
            <a:avLst/>
          </a:prstGeom>
        </p:spPr>
        <p:txBody>
          <a:bodyPr lIns="0" tIns="0" rIns="0" bIns="0" anchor="t" anchorCtr="0"/>
          <a:lstStyle>
            <a:lvl1pPr algn="l">
              <a:defRPr sz="5500">
                <a:solidFill>
                  <a:srgbClr val="41A928"/>
                </a:solidFill>
              </a:defRPr>
            </a:lvl1pPr>
          </a:lstStyle>
          <a:p>
            <a:r>
              <a:rPr lang="en-US" dirty="0"/>
              <a:t>Click to edit title</a:t>
            </a:r>
          </a:p>
        </p:txBody>
      </p:sp>
      <p:sp>
        <p:nvSpPr>
          <p:cNvPr id="14" name="Subtitle 2">
            <a:extLst>
              <a:ext uri="{FF2B5EF4-FFF2-40B4-BE49-F238E27FC236}">
                <a16:creationId xmlns:a16="http://schemas.microsoft.com/office/drawing/2014/main" id="{AA6CA81F-1D28-A54D-93FC-5536EB1B4DAA}"/>
              </a:ext>
            </a:extLst>
          </p:cNvPr>
          <p:cNvSpPr>
            <a:spLocks noGrp="1"/>
          </p:cNvSpPr>
          <p:nvPr>
            <p:ph type="subTitle" idx="1" hasCustomPrompt="1"/>
          </p:nvPr>
        </p:nvSpPr>
        <p:spPr>
          <a:xfrm>
            <a:off x="6623738" y="5745014"/>
            <a:ext cx="4906548" cy="365760"/>
          </a:xfrm>
          <a:prstGeom prst="rect">
            <a:avLst/>
          </a:prstGeom>
        </p:spPr>
        <p:txBody>
          <a:bodyPr vert="horz" lIns="0" rIns="0" bIns="0" anchor="t" anchorCtr="0">
            <a:noAutofit/>
          </a:bodyPr>
          <a:lstStyle>
            <a:lvl1pPr marL="0" indent="0" algn="l">
              <a:buNone/>
              <a:defRPr sz="2500">
                <a:solidFill>
                  <a:srgbClr val="41A9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97191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ide_Blank_Wav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B46ABB-FF11-8346-853C-81032BB3D5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72" y="2681162"/>
            <a:ext cx="294449" cy="294449"/>
          </a:xfrm>
          <a:prstGeom prst="rect">
            <a:avLst/>
          </a:prstGeom>
        </p:spPr>
      </p:pic>
      <p:pic>
        <p:nvPicPr>
          <p:cNvPr id="7" name="Picture 6">
            <a:extLst>
              <a:ext uri="{FF2B5EF4-FFF2-40B4-BE49-F238E27FC236}">
                <a16:creationId xmlns:a16="http://schemas.microsoft.com/office/drawing/2014/main" id="{84D8D9E9-C56F-DB48-8E74-C1F4758D8675}"/>
              </a:ext>
            </a:extLst>
          </p:cNvPr>
          <p:cNvPicPr>
            <a:picLocks noChangeAspect="1"/>
          </p:cNvPicPr>
          <p:nvPr userDrawn="1"/>
        </p:nvPicPr>
        <p:blipFill>
          <a:blip r:embed="rId3"/>
          <a:stretch>
            <a:fillRect/>
          </a:stretch>
        </p:blipFill>
        <p:spPr>
          <a:xfrm>
            <a:off x="388921" y="5189632"/>
            <a:ext cx="508000" cy="508000"/>
          </a:xfrm>
          <a:prstGeom prst="rect">
            <a:avLst/>
          </a:prstGeom>
        </p:spPr>
      </p:pic>
      <p:pic>
        <p:nvPicPr>
          <p:cNvPr id="8" name="Picture 7">
            <a:extLst>
              <a:ext uri="{FF2B5EF4-FFF2-40B4-BE49-F238E27FC236}">
                <a16:creationId xmlns:a16="http://schemas.microsoft.com/office/drawing/2014/main" id="{06A09830-4DAA-AC46-AE8F-E11A899915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9528" y="2609962"/>
            <a:ext cx="282537" cy="282537"/>
          </a:xfrm>
          <a:prstGeom prst="rect">
            <a:avLst/>
          </a:prstGeom>
        </p:spPr>
      </p:pic>
      <p:pic>
        <p:nvPicPr>
          <p:cNvPr id="9" name="Picture 8">
            <a:extLst>
              <a:ext uri="{FF2B5EF4-FFF2-40B4-BE49-F238E27FC236}">
                <a16:creationId xmlns:a16="http://schemas.microsoft.com/office/drawing/2014/main" id="{634AC312-1511-654E-B353-1CB43216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2440" y="5296407"/>
            <a:ext cx="294449" cy="294449"/>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D2732F37-A525-1A43-B92E-F1EE02BE07C1}"/>
              </a:ext>
            </a:extLst>
          </p:cNvPr>
          <p:cNvPicPr>
            <a:picLocks noChangeAspect="1"/>
          </p:cNvPicPr>
          <p:nvPr userDrawn="1"/>
        </p:nvPicPr>
        <p:blipFill>
          <a:blip r:embed="rId4"/>
          <a:stretch>
            <a:fillRect/>
          </a:stretch>
        </p:blipFill>
        <p:spPr>
          <a:xfrm>
            <a:off x="10133703" y="6325250"/>
            <a:ext cx="1738361" cy="194422"/>
          </a:xfrm>
          <a:prstGeom prst="rect">
            <a:avLst/>
          </a:prstGeom>
        </p:spPr>
      </p:pic>
      <p:sp>
        <p:nvSpPr>
          <p:cNvPr id="10" name="Title 6">
            <a:extLst>
              <a:ext uri="{FF2B5EF4-FFF2-40B4-BE49-F238E27FC236}">
                <a16:creationId xmlns:a16="http://schemas.microsoft.com/office/drawing/2014/main" id="{D582BF57-81DD-5ABA-30AC-F88A541222B9}"/>
              </a:ext>
            </a:extLst>
          </p:cNvPr>
          <p:cNvSpPr>
            <a:spLocks noGrp="1"/>
          </p:cNvSpPr>
          <p:nvPr>
            <p:ph type="title" hasCustomPrompt="1"/>
          </p:nvPr>
        </p:nvSpPr>
        <p:spPr>
          <a:xfrm>
            <a:off x="914400" y="233620"/>
            <a:ext cx="10332720" cy="457200"/>
          </a:xfrm>
          <a:prstGeom prst="rect">
            <a:avLst/>
          </a:prstGeom>
        </p:spPr>
        <p:txBody>
          <a:bodyPr wrap="square" lIns="0" tIns="0" rIns="0" bIns="0" anchor="t" anchorCtr="0">
            <a:noAutofit/>
          </a:bodyPr>
          <a:lstStyle>
            <a:lvl1pPr>
              <a:defRPr sz="4000">
                <a:solidFill>
                  <a:schemeClr val="bg1"/>
                </a:solidFill>
              </a:defRPr>
            </a:lvl1pPr>
          </a:lstStyle>
          <a:p>
            <a:r>
              <a:rPr lang="en-US" dirty="0"/>
              <a:t>Click to add title</a:t>
            </a:r>
          </a:p>
        </p:txBody>
      </p:sp>
      <p:sp>
        <p:nvSpPr>
          <p:cNvPr id="11" name="Text Placeholder 16">
            <a:extLst>
              <a:ext uri="{FF2B5EF4-FFF2-40B4-BE49-F238E27FC236}">
                <a16:creationId xmlns:a16="http://schemas.microsoft.com/office/drawing/2014/main" id="{420B966A-45C5-FCA3-39C7-3286AE252955}"/>
              </a:ext>
            </a:extLst>
          </p:cNvPr>
          <p:cNvSpPr>
            <a:spLocks noGrp="1"/>
          </p:cNvSpPr>
          <p:nvPr>
            <p:ph type="body" sz="quarter" idx="13" hasCustomPrompt="1"/>
          </p:nvPr>
        </p:nvSpPr>
        <p:spPr>
          <a:xfrm>
            <a:off x="914400" y="78917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dirty="0"/>
              <a:t>Click to edit subhead 1</a:t>
            </a:r>
          </a:p>
        </p:txBody>
      </p:sp>
    </p:spTree>
    <p:extLst>
      <p:ext uri="{BB962C8B-B14F-4D97-AF65-F5344CB8AC3E}">
        <p14:creationId xmlns:p14="http://schemas.microsoft.com/office/powerpoint/2010/main" val="18562919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952CF-D408-A541-9FF8-121EFF605F26}"/>
              </a:ext>
            </a:extLst>
          </p:cNvPr>
          <p:cNvSpPr>
            <a:spLocks noGrp="1"/>
          </p:cNvSpPr>
          <p:nvPr>
            <p:ph type="body" idx="1"/>
          </p:nvPr>
        </p:nvSpPr>
        <p:spPr>
          <a:xfrm>
            <a:off x="838200" y="2775473"/>
            <a:ext cx="10515600" cy="34014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Rectangle&#10;&#10;Description automatically generated">
            <a:extLst>
              <a:ext uri="{FF2B5EF4-FFF2-40B4-BE49-F238E27FC236}">
                <a16:creationId xmlns:a16="http://schemas.microsoft.com/office/drawing/2014/main" id="{6844CA07-B336-FE0B-444B-05D1A7DE772F}"/>
              </a:ext>
            </a:extLst>
          </p:cNvPr>
          <p:cNvPicPr>
            <a:picLocks noChangeAspect="1"/>
          </p:cNvPicPr>
          <p:nvPr userDrawn="1"/>
        </p:nvPicPr>
        <p:blipFill>
          <a:blip r:embed="rId50"/>
          <a:stretch>
            <a:fillRect/>
          </a:stretch>
        </p:blipFill>
        <p:spPr>
          <a:xfrm>
            <a:off x="0" y="0"/>
            <a:ext cx="12192000" cy="2186152"/>
          </a:xfrm>
          <a:prstGeom prst="rect">
            <a:avLst/>
          </a:prstGeom>
        </p:spPr>
      </p:pic>
    </p:spTree>
    <p:extLst>
      <p:ext uri="{BB962C8B-B14F-4D97-AF65-F5344CB8AC3E}">
        <p14:creationId xmlns:p14="http://schemas.microsoft.com/office/powerpoint/2010/main" val="1431270438"/>
      </p:ext>
    </p:extLst>
  </p:cSld>
  <p:clrMap bg1="lt1" tx1="dk1" bg2="lt2" tx2="dk2" accent1="accent1" accent2="accent2" accent3="accent3" accent4="accent4" accent5="accent5" accent6="accent6" hlink="hlink" folHlink="folHlink"/>
  <p:sldLayoutIdLst>
    <p:sldLayoutId id="2147483667" r:id="rId1"/>
    <p:sldLayoutId id="2147483730" r:id="rId2"/>
    <p:sldLayoutId id="2147483704" r:id="rId3"/>
    <p:sldLayoutId id="2147483705" r:id="rId4"/>
    <p:sldLayoutId id="2147483706" r:id="rId5"/>
    <p:sldLayoutId id="2147483729" r:id="rId6"/>
    <p:sldLayoutId id="2147483731" r:id="rId7"/>
    <p:sldLayoutId id="2147483732" r:id="rId8"/>
    <p:sldLayoutId id="2147483702" r:id="rId9"/>
    <p:sldLayoutId id="2147483722" r:id="rId10"/>
    <p:sldLayoutId id="2147483733" r:id="rId11"/>
    <p:sldLayoutId id="2147483662" r:id="rId12"/>
    <p:sldLayoutId id="2147483690" r:id="rId13"/>
    <p:sldLayoutId id="2147483691" r:id="rId14"/>
    <p:sldLayoutId id="2147483674" r:id="rId15"/>
    <p:sldLayoutId id="2147483692" r:id="rId16"/>
    <p:sldLayoutId id="2147483679" r:id="rId17"/>
    <p:sldLayoutId id="2147483693" r:id="rId18"/>
    <p:sldLayoutId id="2147483698" r:id="rId19"/>
    <p:sldLayoutId id="2147483694" r:id="rId20"/>
    <p:sldLayoutId id="2147483709" r:id="rId21"/>
    <p:sldLayoutId id="2147483697" r:id="rId22"/>
    <p:sldLayoutId id="2147483696" r:id="rId23"/>
    <p:sldLayoutId id="2147483710" r:id="rId24"/>
    <p:sldLayoutId id="2147483695" r:id="rId25"/>
    <p:sldLayoutId id="2147483687" r:id="rId26"/>
    <p:sldLayoutId id="2147483688" r:id="rId27"/>
    <p:sldLayoutId id="2147483708" r:id="rId28"/>
    <p:sldLayoutId id="2147483718" r:id="rId29"/>
    <p:sldLayoutId id="2147483683" r:id="rId30"/>
    <p:sldLayoutId id="2147483677" r:id="rId31"/>
    <p:sldLayoutId id="2147483700" r:id="rId32"/>
    <p:sldLayoutId id="2147483707" r:id="rId33"/>
    <p:sldLayoutId id="2147483678" r:id="rId34"/>
    <p:sldLayoutId id="2147483699" r:id="rId35"/>
    <p:sldLayoutId id="2147483711" r:id="rId36"/>
    <p:sldLayoutId id="2147483712" r:id="rId37"/>
    <p:sldLayoutId id="2147483713" r:id="rId38"/>
    <p:sldLayoutId id="2147483714" r:id="rId39"/>
    <p:sldLayoutId id="2147483728" r:id="rId40"/>
    <p:sldLayoutId id="2147483720" r:id="rId41"/>
    <p:sldLayoutId id="2147483715" r:id="rId42"/>
    <p:sldLayoutId id="2147483716" r:id="rId43"/>
    <p:sldLayoutId id="2147483717" r:id="rId44"/>
    <p:sldLayoutId id="2147483719" r:id="rId45"/>
    <p:sldLayoutId id="2147483724" r:id="rId46"/>
    <p:sldLayoutId id="2147483701" r:id="rId47"/>
    <p:sldLayoutId id="2147483725"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057953"/>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4.jpg"/><Relationship Id="rId5" Type="http://schemas.openxmlformats.org/officeDocument/2006/relationships/image" Target="../media/image10.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www.deltadentalins.com/fedvip" TargetMode="External"/><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1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3.emf"/><Relationship Id="rId5" Type="http://schemas.openxmlformats.org/officeDocument/2006/relationships/image" Target="../media/image14.emf"/><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jpg"/><Relationship Id="rId5" Type="http://schemas.openxmlformats.org/officeDocument/2006/relationships/image" Target="../media/image39.png"/><Relationship Id="rId4" Type="http://schemas.openxmlformats.org/officeDocument/2006/relationships/hyperlink" Target="http://www.deltadentalins.com/fedvi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4.jp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3.png"/><Relationship Id="rId7"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BENEFEDS.com" TargetMode="External"/><Relationship Id="rId5" Type="http://schemas.openxmlformats.org/officeDocument/2006/relationships/hyperlink" Target="deltadentalins.com/fedvip" TargetMode="External"/><Relationship Id="rId4" Type="http://schemas.openxmlformats.org/officeDocument/2006/relationships/image" Target="../media/image41.png"/><Relationship Id="rId9"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Layout" Target="../slideLayouts/slideLayout34.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hyperlink" Target="https://www.benefed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4.jp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4.jp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3" Type="http://schemas.openxmlformats.org/officeDocument/2006/relationships/hyperlink" Target="https://www.benefeds.co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hyperlink" Target="http://www.deltadentalins.com/fedv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303E6-17C5-2345-8DFF-4C9B99913509}"/>
              </a:ext>
            </a:extLst>
          </p:cNvPr>
          <p:cNvSpPr>
            <a:spLocks noGrp="1"/>
          </p:cNvSpPr>
          <p:nvPr>
            <p:ph type="ctrTitle"/>
          </p:nvPr>
        </p:nvSpPr>
        <p:spPr>
          <a:xfrm>
            <a:off x="3199892" y="2743200"/>
            <a:ext cx="5792219" cy="685800"/>
          </a:xfrm>
        </p:spPr>
        <p:txBody>
          <a:bodyPr/>
          <a:lstStyle/>
          <a:p>
            <a:pPr algn="ctr"/>
            <a:r>
              <a:rPr lang="en-US" sz="5000" b="1" dirty="0"/>
              <a:t>Open season webinar</a:t>
            </a:r>
            <a:br>
              <a:rPr lang="en-US" sz="5000" b="1" dirty="0"/>
            </a:br>
            <a:endParaRPr lang="en-MX" sz="5000" dirty="0"/>
          </a:p>
        </p:txBody>
      </p:sp>
      <p:sp>
        <p:nvSpPr>
          <p:cNvPr id="4" name="Subtitle 3">
            <a:extLst>
              <a:ext uri="{FF2B5EF4-FFF2-40B4-BE49-F238E27FC236}">
                <a16:creationId xmlns:a16="http://schemas.microsoft.com/office/drawing/2014/main" id="{CDB53118-A0F6-F246-9CD9-3F424400D5DD}"/>
              </a:ext>
            </a:extLst>
          </p:cNvPr>
          <p:cNvSpPr>
            <a:spLocks noGrp="1"/>
          </p:cNvSpPr>
          <p:nvPr>
            <p:ph type="subTitle" idx="1"/>
          </p:nvPr>
        </p:nvSpPr>
        <p:spPr>
          <a:xfrm>
            <a:off x="3723470" y="3578557"/>
            <a:ext cx="4745061" cy="776156"/>
          </a:xfrm>
        </p:spPr>
        <p:txBody>
          <a:bodyPr/>
          <a:lstStyle/>
          <a:p>
            <a:pPr algn="ctr"/>
            <a:r>
              <a:rPr lang="en-US" sz="2800" b="1" i="0" dirty="0">
                <a:solidFill>
                  <a:schemeClr val="tx1"/>
                </a:solidFill>
                <a:latin typeface="Calibri Light" panose="020F0302020204030204" pitchFamily="34" charset="0"/>
                <a:cs typeface="Calibri Light" panose="020F0302020204030204" pitchFamily="34" charset="0"/>
              </a:rPr>
              <a:t>Federal Employees Dental and Vision  Program (FEDVIP)</a:t>
            </a:r>
          </a:p>
          <a:p>
            <a:pPr algn="ctr"/>
            <a:endParaRPr lang="en-MX" sz="2800" dirty="0"/>
          </a:p>
          <a:p>
            <a:pPr algn="ctr"/>
            <a:endParaRPr lang="en-MX" sz="2800" dirty="0"/>
          </a:p>
        </p:txBody>
      </p:sp>
      <p:pic>
        <p:nvPicPr>
          <p:cNvPr id="5" name="Picture 4">
            <a:extLst>
              <a:ext uri="{FF2B5EF4-FFF2-40B4-BE49-F238E27FC236}">
                <a16:creationId xmlns:a16="http://schemas.microsoft.com/office/drawing/2014/main" id="{6BC83C8B-C80A-7830-6AEC-E28D09DE764B}"/>
              </a:ext>
            </a:extLst>
          </p:cNvPr>
          <p:cNvPicPr>
            <a:picLocks noChangeAspect="1"/>
          </p:cNvPicPr>
          <p:nvPr/>
        </p:nvPicPr>
        <p:blipFill>
          <a:blip r:embed="rId3"/>
          <a:srcRect/>
          <a:stretch/>
        </p:blipFill>
        <p:spPr>
          <a:xfrm>
            <a:off x="6722104" y="5032983"/>
            <a:ext cx="1075075" cy="573373"/>
          </a:xfrm>
          <a:prstGeom prst="rect">
            <a:avLst/>
          </a:prstGeom>
        </p:spPr>
      </p:pic>
      <p:pic>
        <p:nvPicPr>
          <p:cNvPr id="6" name="Picture 5" descr="Icon, arrow&#10;&#10;Description automatically generated with medium confidence">
            <a:extLst>
              <a:ext uri="{FF2B5EF4-FFF2-40B4-BE49-F238E27FC236}">
                <a16:creationId xmlns:a16="http://schemas.microsoft.com/office/drawing/2014/main" id="{1D48C0A0-BB62-6D22-4FFF-181F7780EF3E}"/>
              </a:ext>
            </a:extLst>
          </p:cNvPr>
          <p:cNvPicPr>
            <a:picLocks noChangeAspect="1"/>
          </p:cNvPicPr>
          <p:nvPr/>
        </p:nvPicPr>
        <p:blipFill>
          <a:blip r:embed="rId4"/>
          <a:stretch>
            <a:fillRect/>
          </a:stretch>
        </p:blipFill>
        <p:spPr>
          <a:xfrm rot="16200000">
            <a:off x="-202060" y="202061"/>
            <a:ext cx="4798944" cy="439482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ADFB1CB7-5059-707A-907F-087C1BD222F4}"/>
              </a:ext>
            </a:extLst>
          </p:cNvPr>
          <p:cNvPicPr>
            <a:picLocks noChangeAspect="1"/>
          </p:cNvPicPr>
          <p:nvPr/>
        </p:nvPicPr>
        <p:blipFill>
          <a:blip r:embed="rId5"/>
          <a:stretch>
            <a:fillRect/>
          </a:stretch>
        </p:blipFill>
        <p:spPr>
          <a:xfrm>
            <a:off x="3846186" y="5228920"/>
            <a:ext cx="2249814" cy="251624"/>
          </a:xfrm>
          <a:prstGeom prst="rect">
            <a:avLst/>
          </a:prstGeom>
        </p:spPr>
      </p:pic>
      <p:pic>
        <p:nvPicPr>
          <p:cNvPr id="10" name="Picture 9" descr="Icon, arrow&#10;&#10;Description automatically generated with medium confidence">
            <a:extLst>
              <a:ext uri="{FF2B5EF4-FFF2-40B4-BE49-F238E27FC236}">
                <a16:creationId xmlns:a16="http://schemas.microsoft.com/office/drawing/2014/main" id="{8788DA63-41DF-EEC2-F008-05DAA692D973}"/>
              </a:ext>
            </a:extLst>
          </p:cNvPr>
          <p:cNvPicPr>
            <a:picLocks noChangeAspect="1"/>
          </p:cNvPicPr>
          <p:nvPr/>
        </p:nvPicPr>
        <p:blipFill>
          <a:blip r:embed="rId4"/>
          <a:stretch>
            <a:fillRect/>
          </a:stretch>
        </p:blipFill>
        <p:spPr>
          <a:xfrm rot="5400000">
            <a:off x="7595118" y="2261117"/>
            <a:ext cx="4798944" cy="4394822"/>
          </a:xfrm>
          <a:prstGeom prst="rect">
            <a:avLst/>
          </a:prstGeom>
        </p:spPr>
      </p:pic>
      <p:pic>
        <p:nvPicPr>
          <p:cNvPr id="2" name="Picture 1" descr="A qr code with green border&#10;&#10;Description automatically generated">
            <a:extLst>
              <a:ext uri="{FF2B5EF4-FFF2-40B4-BE49-F238E27FC236}">
                <a16:creationId xmlns:a16="http://schemas.microsoft.com/office/drawing/2014/main" id="{B28E87F9-D4A0-903B-1FE8-99D64238CA26}"/>
              </a:ext>
            </a:extLst>
          </p:cNvPr>
          <p:cNvPicPr>
            <a:picLocks noChangeAspect="1"/>
          </p:cNvPicPr>
          <p:nvPr/>
        </p:nvPicPr>
        <p:blipFill>
          <a:blip r:embed="rId6"/>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4555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7B22A-B355-5E0B-3AA3-97520DE92125}"/>
              </a:ext>
            </a:extLst>
          </p:cNvPr>
          <p:cNvSpPr>
            <a:spLocks noGrp="1"/>
          </p:cNvSpPr>
          <p:nvPr>
            <p:ph type="title"/>
          </p:nvPr>
        </p:nvSpPr>
        <p:spPr>
          <a:xfrm>
            <a:off x="914400" y="501038"/>
            <a:ext cx="10332720" cy="1200328"/>
          </a:xfrm>
        </p:spPr>
        <p:txBody>
          <a:bodyPr/>
          <a:lstStyle/>
          <a:p>
            <a:r>
              <a:rPr lang="en-US" b="0" dirty="0"/>
              <a:t>Delta Dental FEDVIP network dentists</a:t>
            </a:r>
            <a:endParaRPr lang="en-MX" dirty="0"/>
          </a:p>
        </p:txBody>
      </p:sp>
      <p:sp>
        <p:nvSpPr>
          <p:cNvPr id="5" name="TextBox 4">
            <a:extLst>
              <a:ext uri="{FF2B5EF4-FFF2-40B4-BE49-F238E27FC236}">
                <a16:creationId xmlns:a16="http://schemas.microsoft.com/office/drawing/2014/main" id="{ED98D81E-8D99-20B9-8ABB-EB44870936A9}"/>
              </a:ext>
            </a:extLst>
          </p:cNvPr>
          <p:cNvSpPr txBox="1"/>
          <p:nvPr/>
        </p:nvSpPr>
        <p:spPr>
          <a:xfrm>
            <a:off x="615310" y="5280953"/>
            <a:ext cx="6102926" cy="584775"/>
          </a:xfrm>
          <a:prstGeom prst="rect">
            <a:avLst/>
          </a:prstGeom>
          <a:noFill/>
        </p:spPr>
        <p:txBody>
          <a:bodyPr wrap="square">
            <a:spAutoFit/>
          </a:bodyPr>
          <a:lstStyle/>
          <a:p>
            <a:pPr lvl="1"/>
            <a:r>
              <a:rPr lang="en-US" sz="1600" b="1" dirty="0"/>
              <a:t>Find a FEDVIP Dentist at </a:t>
            </a:r>
            <a:r>
              <a:rPr lang="en-US" sz="1600" b="1" dirty="0">
                <a:hlinkClick r:id="rId3">
                  <a:extLst>
                    <a:ext uri="{A12FA001-AC4F-418D-AE19-62706E023703}">
                      <ahyp:hlinkClr xmlns:ahyp="http://schemas.microsoft.com/office/drawing/2018/hyperlinkcolor" val="tx"/>
                    </a:ext>
                  </a:extLst>
                </a:hlinkClick>
              </a:rPr>
              <a:t>deltadentalins.com/fedvip</a:t>
            </a:r>
            <a:endParaRPr lang="en-US" sz="1600" b="1" dirty="0"/>
          </a:p>
          <a:p>
            <a:pPr lvl="1"/>
            <a:r>
              <a:rPr lang="en-US" sz="1600" dirty="0"/>
              <a:t>With over 372,000 access points</a:t>
            </a:r>
          </a:p>
        </p:txBody>
      </p:sp>
      <p:sp>
        <p:nvSpPr>
          <p:cNvPr id="17" name="TextBox 16">
            <a:extLst>
              <a:ext uri="{FF2B5EF4-FFF2-40B4-BE49-F238E27FC236}">
                <a16:creationId xmlns:a16="http://schemas.microsoft.com/office/drawing/2014/main" id="{90BF2137-B6FB-33C4-8C6B-8061E2A563D1}"/>
              </a:ext>
            </a:extLst>
          </p:cNvPr>
          <p:cNvSpPr txBox="1"/>
          <p:nvPr/>
        </p:nvSpPr>
        <p:spPr>
          <a:xfrm>
            <a:off x="914400" y="3174167"/>
            <a:ext cx="6742338" cy="2031325"/>
          </a:xfrm>
          <a:prstGeom prst="rect">
            <a:avLst/>
          </a:prstGeom>
          <a:noFill/>
        </p:spPr>
        <p:txBody>
          <a:bodyPr wrap="square">
            <a:spAutoFit/>
          </a:bodyPr>
          <a:lstStyle/>
          <a:p>
            <a:pPr lvl="1"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Can’t bill you more than our allowed amount</a:t>
            </a:r>
            <a:r>
              <a:rPr lang="en-US" altLang="ja-JP" sz="1800" dirty="0">
                <a:solidFill>
                  <a:schemeClr val="tx1"/>
                </a:solidFill>
                <a:latin typeface="Calibri" panose="020F0502020204030204" pitchFamily="34" charset="0"/>
                <a:ea typeface="ＭＳ Ｐゴシック" charset="0"/>
                <a:cs typeface="Calibri" panose="020F0502020204030204" pitchFamily="34" charset="0"/>
              </a:rPr>
              <a:t> for covered services</a:t>
            </a:r>
          </a:p>
          <a:p>
            <a:pPr lvl="1"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Charge only the applicable estimated copayment at the time of service </a:t>
            </a:r>
          </a:p>
          <a:p>
            <a:pPr lvl="1"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Submit your claim to Delta Dental at no charge</a:t>
            </a:r>
          </a:p>
          <a:p>
            <a:pPr lvl="1"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Offer two cleanings (or three for people with Type 1 or 2 diabetes and pregnant individuals), two exams and one set of bitewing x-rays in a calendar year with NO copayment or deductible</a:t>
            </a:r>
          </a:p>
        </p:txBody>
      </p:sp>
      <p:sp>
        <p:nvSpPr>
          <p:cNvPr id="18" name="TextBox 17">
            <a:extLst>
              <a:ext uri="{FF2B5EF4-FFF2-40B4-BE49-F238E27FC236}">
                <a16:creationId xmlns:a16="http://schemas.microsoft.com/office/drawing/2014/main" id="{D503EEDF-7E88-77E7-B80A-4FA835865482}"/>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B6E72CD8-4F32-17D1-7F7E-66B316B852DA}"/>
              </a:ext>
            </a:extLst>
          </p:cNvPr>
          <p:cNvPicPr>
            <a:picLocks noChangeAspect="1"/>
          </p:cNvPicPr>
          <p:nvPr/>
        </p:nvPicPr>
        <p:blipFill>
          <a:blip r:embed="rId4"/>
          <a:srcRect/>
          <a:stretch/>
        </p:blipFill>
        <p:spPr>
          <a:xfrm>
            <a:off x="601455" y="6187235"/>
            <a:ext cx="625890" cy="333808"/>
          </a:xfrm>
          <a:prstGeom prst="rect">
            <a:avLst/>
          </a:prstGeom>
        </p:spPr>
      </p:pic>
      <p:pic>
        <p:nvPicPr>
          <p:cNvPr id="20" name="Picture 19" descr="Arrow&#10;&#10;Description automatically generated with medium confidence">
            <a:extLst>
              <a:ext uri="{FF2B5EF4-FFF2-40B4-BE49-F238E27FC236}">
                <a16:creationId xmlns:a16="http://schemas.microsoft.com/office/drawing/2014/main" id="{8D5899F5-220B-9E11-1C87-69E0E60080B7}"/>
              </a:ext>
            </a:extLst>
          </p:cNvPr>
          <p:cNvPicPr>
            <a:picLocks noChangeAspect="1"/>
          </p:cNvPicPr>
          <p:nvPr/>
        </p:nvPicPr>
        <p:blipFill>
          <a:blip r:embed="rId5"/>
          <a:stretch>
            <a:fillRect/>
          </a:stretch>
        </p:blipFill>
        <p:spPr>
          <a:xfrm rot="10800000">
            <a:off x="10409445" y="0"/>
            <a:ext cx="1790700" cy="2222500"/>
          </a:xfrm>
          <a:prstGeom prst="rect">
            <a:avLst/>
          </a:prstGeom>
        </p:spPr>
      </p:pic>
      <p:pic>
        <p:nvPicPr>
          <p:cNvPr id="23" name="Picture 22" descr="A picture containing text, vector graphics&#10;&#10;Description automatically generated">
            <a:extLst>
              <a:ext uri="{FF2B5EF4-FFF2-40B4-BE49-F238E27FC236}">
                <a16:creationId xmlns:a16="http://schemas.microsoft.com/office/drawing/2014/main" id="{E27E4637-D70A-CC52-ACB4-C6EE721036B6}"/>
              </a:ext>
            </a:extLst>
          </p:cNvPr>
          <p:cNvPicPr>
            <a:picLocks noChangeAspect="1"/>
          </p:cNvPicPr>
          <p:nvPr/>
        </p:nvPicPr>
        <p:blipFill>
          <a:blip r:embed="rId6"/>
          <a:stretch>
            <a:fillRect/>
          </a:stretch>
        </p:blipFill>
        <p:spPr>
          <a:xfrm>
            <a:off x="7772400" y="2382983"/>
            <a:ext cx="3038383" cy="4864562"/>
          </a:xfrm>
          <a:prstGeom prst="rect">
            <a:avLst/>
          </a:prstGeom>
        </p:spPr>
      </p:pic>
      <p:sp>
        <p:nvSpPr>
          <p:cNvPr id="25" name="TextBox 24">
            <a:extLst>
              <a:ext uri="{FF2B5EF4-FFF2-40B4-BE49-F238E27FC236}">
                <a16:creationId xmlns:a16="http://schemas.microsoft.com/office/drawing/2014/main" id="{455CDE54-3B43-A2F1-9509-977BE73F7D95}"/>
              </a:ext>
            </a:extLst>
          </p:cNvPr>
          <p:cNvSpPr txBox="1"/>
          <p:nvPr/>
        </p:nvSpPr>
        <p:spPr>
          <a:xfrm>
            <a:off x="989556" y="2692298"/>
            <a:ext cx="6102926" cy="402546"/>
          </a:xfrm>
          <a:prstGeom prst="rect">
            <a:avLst/>
          </a:prstGeom>
          <a:noFill/>
        </p:spPr>
        <p:txBody>
          <a:bodyPr wrap="square">
            <a:spAutoFit/>
          </a:bodyPr>
          <a:lstStyle/>
          <a:p>
            <a:pPr indent="-57150" fontAlgn="base">
              <a:lnSpc>
                <a:spcPct val="120000"/>
              </a:lnSpc>
              <a:spcBef>
                <a:spcPts val="900"/>
              </a:spcBef>
              <a:spcAft>
                <a:spcPct val="0"/>
              </a:spcAft>
            </a:pPr>
            <a:r>
              <a:rPr lang="en-US" b="1" dirty="0">
                <a:cs typeface="Calibri" panose="020F0502020204030204" pitchFamily="34" charset="0"/>
              </a:rPr>
              <a:t>Delta Dental </a:t>
            </a:r>
            <a:r>
              <a:rPr lang="en-US" b="1" dirty="0">
                <a:solidFill>
                  <a:schemeClr val="tx1"/>
                </a:solidFill>
                <a:latin typeface="Calibri" panose="020F0502020204030204" pitchFamily="34" charset="0"/>
                <a:cs typeface="Calibri" panose="020F0502020204030204" pitchFamily="34" charset="0"/>
              </a:rPr>
              <a:t>FEDVIP</a:t>
            </a:r>
            <a:r>
              <a:rPr lang="en-US" b="1" dirty="0">
                <a:cs typeface="Calibri" panose="020F0502020204030204" pitchFamily="34" charset="0"/>
              </a:rPr>
              <a:t> network dentists:</a:t>
            </a:r>
          </a:p>
        </p:txBody>
      </p:sp>
      <p:sp>
        <p:nvSpPr>
          <p:cNvPr id="2" name="TextBox 1">
            <a:extLst>
              <a:ext uri="{FF2B5EF4-FFF2-40B4-BE49-F238E27FC236}">
                <a16:creationId xmlns:a16="http://schemas.microsoft.com/office/drawing/2014/main" id="{62DDB7E5-8058-F3C6-564C-1C5591A6D47D}"/>
              </a:ext>
            </a:extLst>
          </p:cNvPr>
          <p:cNvSpPr txBox="1"/>
          <p:nvPr/>
        </p:nvSpPr>
        <p:spPr>
          <a:xfrm>
            <a:off x="944880" y="1988274"/>
            <a:ext cx="5668862" cy="707886"/>
          </a:xfrm>
          <a:prstGeom prst="rect">
            <a:avLst/>
          </a:prstGeom>
          <a:noFill/>
        </p:spPr>
        <p:txBody>
          <a:bodyPr wrap="square">
            <a:spAutoFit/>
          </a:bodyPr>
          <a:lstStyle/>
          <a:p>
            <a:r>
              <a:rPr lang="en-US" sz="2000" b="1" dirty="0">
                <a:solidFill>
                  <a:srgbClr val="41A928"/>
                </a:solidFill>
                <a:latin typeface="Calibri" panose="020F0502020204030204" pitchFamily="34" charset="0"/>
                <a:cs typeface="Calibri" panose="020F0502020204030204" pitchFamily="34" charset="0"/>
              </a:rPr>
              <a:t>More savings, higher coverage percentages, increased annual maximums and the best value!</a:t>
            </a:r>
          </a:p>
        </p:txBody>
      </p:sp>
      <p:pic>
        <p:nvPicPr>
          <p:cNvPr id="3" name="Picture 2" descr="A qr code with green border&#10;&#10;Description automatically generated">
            <a:extLst>
              <a:ext uri="{FF2B5EF4-FFF2-40B4-BE49-F238E27FC236}">
                <a16:creationId xmlns:a16="http://schemas.microsoft.com/office/drawing/2014/main" id="{70F91B54-09B8-00E4-9D81-86EE08236B5B}"/>
              </a:ext>
            </a:extLst>
          </p:cNvPr>
          <p:cNvPicPr>
            <a:picLocks noChangeAspect="1"/>
          </p:cNvPicPr>
          <p:nvPr/>
        </p:nvPicPr>
        <p:blipFill>
          <a:blip r:embed="rId7"/>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174806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5384029-9D00-B832-31CE-FC58B11B0997}"/>
              </a:ext>
            </a:extLst>
          </p:cNvPr>
          <p:cNvSpPr>
            <a:spLocks noGrp="1"/>
          </p:cNvSpPr>
          <p:nvPr>
            <p:ph type="body" sz="quarter" idx="22"/>
          </p:nvPr>
        </p:nvSpPr>
        <p:spPr>
          <a:xfrm>
            <a:off x="5930572" y="2668249"/>
            <a:ext cx="5316547" cy="3067533"/>
          </a:xfrm>
        </p:spPr>
        <p:txBody>
          <a:bodyPr/>
          <a:lstStyle/>
          <a:p>
            <a:pPr lvl="1" indent="-457200">
              <a:lnSpc>
                <a:spcPct val="100000"/>
              </a:lnSpc>
              <a:spcBef>
                <a:spcPts val="0"/>
              </a:spcBef>
              <a:buFont typeface="Arial"/>
              <a:buChar char="•"/>
              <a:defRPr/>
            </a:pPr>
            <a:r>
              <a:rPr lang="en-US" sz="1800" dirty="0">
                <a:latin typeface="Calibri" panose="020F0502020204030204" pitchFamily="34" charset="0"/>
                <a:cs typeface="Calibri" panose="020F0502020204030204" pitchFamily="34" charset="0"/>
              </a:rPr>
              <a:t>Bill you their normal fees, which are often higher than our allowed amount — you pay the difference </a:t>
            </a:r>
          </a:p>
          <a:p>
            <a:pPr lvl="1" indent="-457200">
              <a:lnSpc>
                <a:spcPct val="100000"/>
              </a:lnSpc>
              <a:spcBef>
                <a:spcPts val="0"/>
              </a:spcBef>
              <a:buFont typeface="Arial"/>
              <a:buChar char="•"/>
              <a:defRPr/>
            </a:pPr>
            <a:r>
              <a:rPr lang="en-US" sz="1800" dirty="0">
                <a:latin typeface="Calibri" panose="020F0502020204030204" pitchFamily="34" charset="0"/>
                <a:cs typeface="Calibri" panose="020F0502020204030204" pitchFamily="34" charset="0"/>
              </a:rPr>
              <a:t>May require you to submit your own claim paperwork</a:t>
            </a:r>
          </a:p>
          <a:p>
            <a:pPr lvl="1" indent="-457200">
              <a:lnSpc>
                <a:spcPct val="100000"/>
              </a:lnSpc>
              <a:spcBef>
                <a:spcPts val="0"/>
              </a:spcBef>
              <a:buFont typeface="Arial"/>
              <a:buChar char="•"/>
              <a:defRPr/>
            </a:pPr>
            <a:r>
              <a:rPr lang="en-US" sz="1800" dirty="0">
                <a:latin typeface="Calibri" panose="020F0502020204030204" pitchFamily="34" charset="0"/>
                <a:cs typeface="Calibri" panose="020F0502020204030204" pitchFamily="34" charset="0"/>
              </a:rPr>
              <a:t>May require full payment up front</a:t>
            </a:r>
          </a:p>
          <a:p>
            <a:pPr lvl="1" indent="-457200">
              <a:lnSpc>
                <a:spcPct val="100000"/>
              </a:lnSpc>
              <a:spcBef>
                <a:spcPts val="0"/>
              </a:spcBef>
              <a:buFont typeface="Arial"/>
              <a:buChar char="•"/>
              <a:defRPr/>
            </a:pPr>
            <a:endParaRPr lang="en-US" sz="1800" dirty="0">
              <a:latin typeface="Calibri" panose="020F0502020204030204" pitchFamily="34" charset="0"/>
              <a:cs typeface="Calibri" panose="020F0502020204030204" pitchFamily="34" charset="0"/>
            </a:endParaRPr>
          </a:p>
          <a:p>
            <a:pPr marL="0" lvl="1">
              <a:lnSpc>
                <a:spcPct val="100000"/>
              </a:lnSpc>
              <a:spcBef>
                <a:spcPts val="0"/>
              </a:spcBef>
              <a:defRPr/>
            </a:pPr>
            <a:r>
              <a:rPr lang="en-US" sz="1800" dirty="0">
                <a:latin typeface="Calibri" panose="020F0502020204030204" pitchFamily="34" charset="0"/>
                <a:cs typeface="Calibri" panose="020F0502020204030204" pitchFamily="34" charset="0"/>
              </a:rPr>
              <a:t>Visiting an out-of-network dentist results in a lower coverage percentage and annual maximum, and a deductible applies.</a:t>
            </a:r>
          </a:p>
          <a:p>
            <a:pPr lvl="1" indent="-457200">
              <a:lnSpc>
                <a:spcPct val="100000"/>
              </a:lnSpc>
              <a:spcBef>
                <a:spcPts val="0"/>
              </a:spcBef>
              <a:buFont typeface="Arial"/>
              <a:buChar char="•"/>
              <a:defRPr/>
            </a:pPr>
            <a:endParaRPr lang="en-US" sz="1800" dirty="0">
              <a:latin typeface="Calibri" panose="020F0502020204030204" pitchFamily="34" charset="0"/>
              <a:cs typeface="Calibri" panose="020F0502020204030204" pitchFamily="34" charset="0"/>
            </a:endParaRPr>
          </a:p>
          <a:p>
            <a:endParaRPr lang="en-MX" dirty="0"/>
          </a:p>
        </p:txBody>
      </p:sp>
      <p:sp>
        <p:nvSpPr>
          <p:cNvPr id="7" name="Title 6">
            <a:extLst>
              <a:ext uri="{FF2B5EF4-FFF2-40B4-BE49-F238E27FC236}">
                <a16:creationId xmlns:a16="http://schemas.microsoft.com/office/drawing/2014/main" id="{A4A9261C-6D8A-6A0C-27DE-9C66981A1B31}"/>
              </a:ext>
            </a:extLst>
          </p:cNvPr>
          <p:cNvSpPr>
            <a:spLocks noGrp="1"/>
          </p:cNvSpPr>
          <p:nvPr>
            <p:ph type="title"/>
          </p:nvPr>
        </p:nvSpPr>
        <p:spPr>
          <a:xfrm>
            <a:off x="914400" y="413729"/>
            <a:ext cx="10332720" cy="457200"/>
          </a:xfrm>
        </p:spPr>
        <p:txBody>
          <a:bodyPr/>
          <a:lstStyle/>
          <a:p>
            <a:r>
              <a:rPr lang="en-US" sz="4000" b="0" dirty="0">
                <a:latin typeface="Calibri Light" panose="020F0302020204030204" pitchFamily="34" charset="0"/>
                <a:cs typeface="Calibri Light" panose="020F0302020204030204" pitchFamily="34" charset="0"/>
              </a:rPr>
              <a:t>Out-of-network dentists </a:t>
            </a:r>
            <a:endParaRPr lang="en-MX" dirty="0"/>
          </a:p>
        </p:txBody>
      </p:sp>
      <p:sp>
        <p:nvSpPr>
          <p:cNvPr id="2" name="TextBox 1">
            <a:extLst>
              <a:ext uri="{FF2B5EF4-FFF2-40B4-BE49-F238E27FC236}">
                <a16:creationId xmlns:a16="http://schemas.microsoft.com/office/drawing/2014/main" id="{88E0BE70-53C0-4CDB-1320-022E9CBC1C49}"/>
              </a:ext>
            </a:extLst>
          </p:cNvPr>
          <p:cNvSpPr txBox="1"/>
          <p:nvPr/>
        </p:nvSpPr>
        <p:spPr>
          <a:xfrm>
            <a:off x="8016807" y="6321160"/>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CD7AD53-5E32-28F4-8B75-F4C1BF26C6F7}"/>
              </a:ext>
            </a:extLst>
          </p:cNvPr>
          <p:cNvPicPr>
            <a:picLocks noChangeAspect="1"/>
          </p:cNvPicPr>
          <p:nvPr/>
        </p:nvPicPr>
        <p:blipFill>
          <a:blip r:embed="rId3"/>
          <a:srcRect/>
          <a:stretch/>
        </p:blipFill>
        <p:spPr>
          <a:xfrm>
            <a:off x="6876768" y="6233573"/>
            <a:ext cx="625890" cy="333808"/>
          </a:xfrm>
          <a:prstGeom prst="rect">
            <a:avLst/>
          </a:prstGeom>
        </p:spPr>
      </p:pic>
      <p:pic>
        <p:nvPicPr>
          <p:cNvPr id="4" name="Picture 3" descr="A couple of mannequins&#10;&#10;Description automatically generated with low confidence">
            <a:extLst>
              <a:ext uri="{FF2B5EF4-FFF2-40B4-BE49-F238E27FC236}">
                <a16:creationId xmlns:a16="http://schemas.microsoft.com/office/drawing/2014/main" id="{D51B49A5-6B82-C166-CED8-655A7CFABCAF}"/>
              </a:ext>
            </a:extLst>
          </p:cNvPr>
          <p:cNvPicPr>
            <a:picLocks noChangeAspect="1"/>
          </p:cNvPicPr>
          <p:nvPr/>
        </p:nvPicPr>
        <p:blipFill>
          <a:blip r:embed="rId4"/>
          <a:stretch>
            <a:fillRect/>
          </a:stretch>
        </p:blipFill>
        <p:spPr>
          <a:xfrm>
            <a:off x="1618252" y="2169767"/>
            <a:ext cx="3041916" cy="4230710"/>
          </a:xfrm>
          <a:prstGeom prst="rect">
            <a:avLst/>
          </a:prstGeom>
        </p:spPr>
      </p:pic>
      <p:pic>
        <p:nvPicPr>
          <p:cNvPr id="5" name="Picture 4">
            <a:extLst>
              <a:ext uri="{FF2B5EF4-FFF2-40B4-BE49-F238E27FC236}">
                <a16:creationId xmlns:a16="http://schemas.microsoft.com/office/drawing/2014/main" id="{E5878519-9407-9E68-F9A6-0BEE7C2B238B}"/>
              </a:ext>
            </a:extLst>
          </p:cNvPr>
          <p:cNvPicPr>
            <a:picLocks noChangeAspect="1"/>
          </p:cNvPicPr>
          <p:nvPr/>
        </p:nvPicPr>
        <p:blipFill>
          <a:blip r:embed="rId5"/>
          <a:stretch>
            <a:fillRect/>
          </a:stretch>
        </p:blipFill>
        <p:spPr>
          <a:xfrm>
            <a:off x="1034260" y="4951578"/>
            <a:ext cx="525875" cy="525875"/>
          </a:xfrm>
          <a:prstGeom prst="rect">
            <a:avLst/>
          </a:prstGeom>
        </p:spPr>
      </p:pic>
      <p:pic>
        <p:nvPicPr>
          <p:cNvPr id="6" name="Picture 5">
            <a:extLst>
              <a:ext uri="{FF2B5EF4-FFF2-40B4-BE49-F238E27FC236}">
                <a16:creationId xmlns:a16="http://schemas.microsoft.com/office/drawing/2014/main" id="{C8AC872C-B8D6-7C98-02EC-2182E18A17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7942" y="4771064"/>
            <a:ext cx="443452" cy="443452"/>
          </a:xfrm>
          <a:prstGeom prst="rect">
            <a:avLst/>
          </a:prstGeom>
        </p:spPr>
      </p:pic>
      <p:pic>
        <p:nvPicPr>
          <p:cNvPr id="12" name="Picture 11">
            <a:extLst>
              <a:ext uri="{FF2B5EF4-FFF2-40B4-BE49-F238E27FC236}">
                <a16:creationId xmlns:a16="http://schemas.microsoft.com/office/drawing/2014/main" id="{93C2D2B9-C007-2B1C-6D69-F3874BF034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6216" y="2377544"/>
            <a:ext cx="443452" cy="443452"/>
          </a:xfrm>
          <a:prstGeom prst="rect">
            <a:avLst/>
          </a:prstGeom>
        </p:spPr>
      </p:pic>
      <p:pic>
        <p:nvPicPr>
          <p:cNvPr id="13" name="Picture 12">
            <a:extLst>
              <a:ext uri="{FF2B5EF4-FFF2-40B4-BE49-F238E27FC236}">
                <a16:creationId xmlns:a16="http://schemas.microsoft.com/office/drawing/2014/main" id="{887D8ABE-5058-0EED-F846-1ABECE1C42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22443" y="3472226"/>
            <a:ext cx="294449" cy="294449"/>
          </a:xfrm>
          <a:prstGeom prst="rect">
            <a:avLst/>
          </a:prstGeom>
        </p:spPr>
      </p:pic>
      <p:pic>
        <p:nvPicPr>
          <p:cNvPr id="14" name="Picture 13">
            <a:extLst>
              <a:ext uri="{FF2B5EF4-FFF2-40B4-BE49-F238E27FC236}">
                <a16:creationId xmlns:a16="http://schemas.microsoft.com/office/drawing/2014/main" id="{D255A2FB-907F-1BA4-A18A-A6AD239B79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119" y="4088047"/>
            <a:ext cx="294449" cy="294449"/>
          </a:xfrm>
          <a:prstGeom prst="rect">
            <a:avLst/>
          </a:prstGeom>
        </p:spPr>
      </p:pic>
      <p:pic>
        <p:nvPicPr>
          <p:cNvPr id="8" name="Picture 7" descr="A qr code with green border&#10;&#10;Description automatically generated">
            <a:extLst>
              <a:ext uri="{FF2B5EF4-FFF2-40B4-BE49-F238E27FC236}">
                <a16:creationId xmlns:a16="http://schemas.microsoft.com/office/drawing/2014/main" id="{B96F6F69-E431-1397-FA6B-CEBDF917F833}"/>
              </a:ext>
            </a:extLst>
          </p:cNvPr>
          <p:cNvPicPr>
            <a:picLocks noChangeAspect="1"/>
          </p:cNvPicPr>
          <p:nvPr/>
        </p:nvPicPr>
        <p:blipFill>
          <a:blip r:embed="rId7"/>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207862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4339-2119-1974-0F8A-E761ABC03A67}"/>
              </a:ext>
            </a:extLst>
          </p:cNvPr>
          <p:cNvSpPr>
            <a:spLocks noGrp="1"/>
          </p:cNvSpPr>
          <p:nvPr>
            <p:ph type="title"/>
          </p:nvPr>
        </p:nvSpPr>
        <p:spPr>
          <a:xfrm>
            <a:off x="914400" y="371957"/>
            <a:ext cx="10332720" cy="457200"/>
          </a:xfrm>
        </p:spPr>
        <p:txBody>
          <a:bodyPr/>
          <a:lstStyle/>
          <a:p>
            <a:r>
              <a:rPr lang="en-US" dirty="0">
                <a:solidFill>
                  <a:schemeClr val="bg1"/>
                </a:solidFill>
              </a:rPr>
              <a:t>Where is my ID card?</a:t>
            </a:r>
            <a:endParaRPr lang="en-MX" dirty="0"/>
          </a:p>
        </p:txBody>
      </p:sp>
      <p:sp>
        <p:nvSpPr>
          <p:cNvPr id="10" name="Text Placeholder 5">
            <a:extLst>
              <a:ext uri="{FF2B5EF4-FFF2-40B4-BE49-F238E27FC236}">
                <a16:creationId xmlns:a16="http://schemas.microsoft.com/office/drawing/2014/main" id="{C584439B-A17D-0641-B4DB-D165EE22D0E8}"/>
              </a:ext>
            </a:extLst>
          </p:cNvPr>
          <p:cNvSpPr txBox="1">
            <a:spLocks/>
          </p:cNvSpPr>
          <p:nvPr/>
        </p:nvSpPr>
        <p:spPr>
          <a:xfrm>
            <a:off x="4738405" y="4447529"/>
            <a:ext cx="3693276" cy="18099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MX" dirty="0"/>
          </a:p>
        </p:txBody>
      </p:sp>
      <p:sp>
        <p:nvSpPr>
          <p:cNvPr id="20" name="TextBox 19">
            <a:extLst>
              <a:ext uri="{FF2B5EF4-FFF2-40B4-BE49-F238E27FC236}">
                <a16:creationId xmlns:a16="http://schemas.microsoft.com/office/drawing/2014/main" id="{F85BD444-AED8-FC19-CDD2-0A4B6A091B18}"/>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C42D7EA-721C-2E55-BFB2-A52A165954BA}"/>
              </a:ext>
            </a:extLst>
          </p:cNvPr>
          <p:cNvPicPr>
            <a:picLocks noChangeAspect="1"/>
          </p:cNvPicPr>
          <p:nvPr/>
        </p:nvPicPr>
        <p:blipFill>
          <a:blip r:embed="rId3"/>
          <a:srcRect/>
          <a:stretch/>
        </p:blipFill>
        <p:spPr>
          <a:xfrm>
            <a:off x="601455" y="6187235"/>
            <a:ext cx="625890" cy="333808"/>
          </a:xfrm>
          <a:prstGeom prst="rect">
            <a:avLst/>
          </a:prstGeom>
        </p:spPr>
      </p:pic>
      <p:sp>
        <p:nvSpPr>
          <p:cNvPr id="3" name="Content Placeholder 25">
            <a:extLst>
              <a:ext uri="{FF2B5EF4-FFF2-40B4-BE49-F238E27FC236}">
                <a16:creationId xmlns:a16="http://schemas.microsoft.com/office/drawing/2014/main" id="{EB0445A5-8495-C279-1BFC-728C5629B61C}"/>
              </a:ext>
            </a:extLst>
          </p:cNvPr>
          <p:cNvSpPr txBox="1">
            <a:spLocks/>
          </p:cNvSpPr>
          <p:nvPr/>
        </p:nvSpPr>
        <p:spPr>
          <a:xfrm>
            <a:off x="1518981" y="2499932"/>
            <a:ext cx="4561778" cy="35688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US" sz="1800" dirty="0"/>
              <a:t>Just tell your dentist you’re covered by Delta Dental and provide:</a:t>
            </a:r>
          </a:p>
          <a:p>
            <a:pPr marL="457200" indent="-457200">
              <a:lnSpc>
                <a:spcPct val="100000"/>
              </a:lnSpc>
            </a:pPr>
            <a:r>
              <a:rPr lang="en-US" sz="1800" dirty="0"/>
              <a:t>Your name</a:t>
            </a:r>
          </a:p>
          <a:p>
            <a:pPr marL="457200" indent="-457200">
              <a:lnSpc>
                <a:spcPct val="100000"/>
              </a:lnSpc>
            </a:pPr>
            <a:r>
              <a:rPr lang="en-US" sz="1800" dirty="0"/>
              <a:t>Your date of birth</a:t>
            </a:r>
          </a:p>
          <a:p>
            <a:pPr marL="457200" indent="-457200">
              <a:lnSpc>
                <a:spcPct val="100000"/>
              </a:lnSpc>
            </a:pPr>
            <a:r>
              <a:rPr lang="en-US" sz="1800" dirty="0"/>
              <a:t>Primary enrollee’s social security number (or enrollee Alternate ID number)</a:t>
            </a:r>
          </a:p>
          <a:p>
            <a:pPr marL="457200" indent="-457200">
              <a:lnSpc>
                <a:spcPct val="100000"/>
              </a:lnSpc>
            </a:pPr>
            <a:r>
              <a:rPr lang="en-US" sz="1800" dirty="0"/>
              <a:t>Your employer</a:t>
            </a:r>
          </a:p>
          <a:p>
            <a:pPr marL="457200" indent="-457200">
              <a:lnSpc>
                <a:spcPct val="100000"/>
              </a:lnSpc>
            </a:pPr>
            <a:r>
              <a:rPr lang="en-US" sz="1800" dirty="0"/>
              <a:t>Our website address </a:t>
            </a:r>
            <a:r>
              <a:rPr lang="en-US" sz="1800" b="1" dirty="0">
                <a:hlinkClick r:id="rId4">
                  <a:extLst>
                    <a:ext uri="{A12FA001-AC4F-418D-AE19-62706E023703}">
                      <ahyp:hlinkClr xmlns:ahyp="http://schemas.microsoft.com/office/drawing/2018/hyperlinkcolor" val="tx"/>
                    </a:ext>
                  </a:extLst>
                </a:hlinkClick>
              </a:rPr>
              <a:t>deltadentalins.com/fedvip</a:t>
            </a:r>
            <a:endParaRPr lang="en-US" sz="1800" b="1" dirty="0"/>
          </a:p>
          <a:p>
            <a:pPr marL="0" indent="0">
              <a:lnSpc>
                <a:spcPct val="100000"/>
              </a:lnSpc>
              <a:spcBef>
                <a:spcPts val="0"/>
              </a:spcBef>
              <a:buFont typeface="Arial" panose="020B0604020202020204" pitchFamily="34" charset="0"/>
              <a:buNone/>
            </a:pPr>
            <a:endParaRPr lang="en-US" sz="1800" dirty="0">
              <a:cs typeface="Calibri"/>
            </a:endParaRPr>
          </a:p>
        </p:txBody>
      </p:sp>
      <p:pic>
        <p:nvPicPr>
          <p:cNvPr id="8" name="Picture 7" descr="Icon&#10;&#10;Description automatically generated">
            <a:extLst>
              <a:ext uri="{FF2B5EF4-FFF2-40B4-BE49-F238E27FC236}">
                <a16:creationId xmlns:a16="http://schemas.microsoft.com/office/drawing/2014/main" id="{83A11EB5-DB0E-6E83-5882-CC4BA8E99B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0800" y="2776754"/>
            <a:ext cx="4219418" cy="2508250"/>
          </a:xfrm>
          <a:prstGeom prst="rect">
            <a:avLst/>
          </a:prstGeom>
        </p:spPr>
      </p:pic>
      <p:cxnSp>
        <p:nvCxnSpPr>
          <p:cNvPr id="11" name="Straight Connector 10">
            <a:extLst>
              <a:ext uri="{FF2B5EF4-FFF2-40B4-BE49-F238E27FC236}">
                <a16:creationId xmlns:a16="http://schemas.microsoft.com/office/drawing/2014/main" id="{E0833888-1395-9594-52F1-6805BB52F0F3}"/>
              </a:ext>
            </a:extLst>
          </p:cNvPr>
          <p:cNvCxnSpPr>
            <a:cxnSpLocks/>
          </p:cNvCxnSpPr>
          <p:nvPr/>
        </p:nvCxnSpPr>
        <p:spPr>
          <a:xfrm>
            <a:off x="7135091" y="2568917"/>
            <a:ext cx="3031593" cy="2917483"/>
          </a:xfrm>
          <a:prstGeom prst="line">
            <a:avLst/>
          </a:prstGeom>
          <a:ln w="28575">
            <a:solidFill>
              <a:srgbClr val="E1592A"/>
            </a:solidFill>
          </a:ln>
        </p:spPr>
        <p:style>
          <a:lnRef idx="1">
            <a:schemeClr val="accent1"/>
          </a:lnRef>
          <a:fillRef idx="0">
            <a:schemeClr val="accent1"/>
          </a:fillRef>
          <a:effectRef idx="0">
            <a:schemeClr val="accent1"/>
          </a:effectRef>
          <a:fontRef idx="minor">
            <a:schemeClr val="tx1"/>
          </a:fontRef>
        </p:style>
      </p:cxnSp>
      <p:pic>
        <p:nvPicPr>
          <p:cNvPr id="4" name="Picture 3" descr="A qr code with green border&#10;&#10;Description automatically generated">
            <a:extLst>
              <a:ext uri="{FF2B5EF4-FFF2-40B4-BE49-F238E27FC236}">
                <a16:creationId xmlns:a16="http://schemas.microsoft.com/office/drawing/2014/main" id="{F137880D-06CB-F93F-55B8-662400AD304C}"/>
              </a:ext>
            </a:extLst>
          </p:cNvPr>
          <p:cNvPicPr>
            <a:picLocks noChangeAspect="1"/>
          </p:cNvPicPr>
          <p:nvPr/>
        </p:nvPicPr>
        <p:blipFill>
          <a:blip r:embed="rId6"/>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313249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4339-2119-1974-0F8A-E761ABC03A67}"/>
              </a:ext>
            </a:extLst>
          </p:cNvPr>
          <p:cNvSpPr>
            <a:spLocks noGrp="1"/>
          </p:cNvSpPr>
          <p:nvPr>
            <p:ph type="title"/>
          </p:nvPr>
        </p:nvSpPr>
        <p:spPr/>
        <p:txBody>
          <a:bodyPr/>
          <a:lstStyle/>
          <a:p>
            <a:r>
              <a:rPr lang="en-US" sz="4000" dirty="0">
                <a:solidFill>
                  <a:schemeClr val="bg1"/>
                </a:solidFill>
              </a:rPr>
              <a:t>Sign up for a member portal online account</a:t>
            </a:r>
            <a:endParaRPr lang="en-MX" dirty="0"/>
          </a:p>
        </p:txBody>
      </p:sp>
      <p:sp>
        <p:nvSpPr>
          <p:cNvPr id="7" name="Text Placeholder 6">
            <a:extLst>
              <a:ext uri="{FF2B5EF4-FFF2-40B4-BE49-F238E27FC236}">
                <a16:creationId xmlns:a16="http://schemas.microsoft.com/office/drawing/2014/main" id="{DB941887-D7CF-2E3E-BE2A-BB6427E2D630}"/>
              </a:ext>
            </a:extLst>
          </p:cNvPr>
          <p:cNvSpPr>
            <a:spLocks noGrp="1"/>
          </p:cNvSpPr>
          <p:nvPr>
            <p:ph type="body" sz="quarter" idx="13"/>
          </p:nvPr>
        </p:nvSpPr>
        <p:spPr/>
        <p:txBody>
          <a:bodyPr/>
          <a:lstStyle/>
          <a:p>
            <a:pPr>
              <a:defRPr/>
            </a:pPr>
            <a:r>
              <a:rPr lang="en-US" b="1" dirty="0">
                <a:ea typeface="ＭＳ Ｐゴシック" charset="-128"/>
                <a:cs typeface="ＭＳ Ｐゴシック" charset="-128"/>
              </a:rPr>
              <a:t>Access your</a:t>
            </a:r>
            <a:r>
              <a:rPr lang="en-US" b="1" baseline="0" dirty="0">
                <a:ea typeface="ＭＳ Ｐゴシック" charset="-128"/>
                <a:cs typeface="ＭＳ Ｐゴシック" charset="-128"/>
              </a:rPr>
              <a:t> plan with an online account</a:t>
            </a:r>
          </a:p>
          <a:p>
            <a:pPr>
              <a:defRPr/>
            </a:pPr>
            <a:endParaRPr lang="en-US" dirty="0">
              <a:ea typeface="ＭＳ Ｐゴシック" charset="-128"/>
              <a:cs typeface="ＭＳ Ｐゴシック" charset="-128"/>
            </a:endParaRPr>
          </a:p>
          <a:p>
            <a:pPr>
              <a:defRPr/>
            </a:pPr>
            <a:r>
              <a:rPr lang="en-US" dirty="0">
                <a:ea typeface="ＭＳ Ｐゴシック" charset="-128"/>
                <a:cs typeface="ＭＳ Ｐゴシック" charset="-128"/>
              </a:rPr>
              <a:t>Get information about your plan anytime, anywhere by signing up for an online account. This helpful service lets you:</a:t>
            </a:r>
          </a:p>
          <a:p>
            <a:pPr>
              <a:defRPr/>
            </a:pPr>
            <a:endParaRPr lang="en-US" dirty="0">
              <a:ea typeface="ＭＳ Ｐゴシック" charset="-128"/>
              <a:cs typeface="ＭＳ Ｐゴシック" charset="-128"/>
            </a:endParaRPr>
          </a:p>
          <a:p>
            <a:pPr marL="170734" indent="-170734">
              <a:buFont typeface="Arial" panose="020B0604020202020204" pitchFamily="34" charset="0"/>
              <a:buChar char="•"/>
              <a:defRPr/>
            </a:pPr>
            <a:r>
              <a:rPr lang="en-US" dirty="0">
                <a:ea typeface="ＭＳ Ｐゴシック" charset="0"/>
                <a:cs typeface="ＭＳ Ｐゴシック" charset="0"/>
              </a:rPr>
              <a:t>Find a network dentist.</a:t>
            </a:r>
          </a:p>
          <a:p>
            <a:pPr marL="170734" indent="-170734">
              <a:buFont typeface="Arial" panose="020B0604020202020204" pitchFamily="34" charset="0"/>
              <a:buChar char="•"/>
              <a:defRPr/>
            </a:pPr>
            <a:r>
              <a:rPr lang="en-US" dirty="0">
                <a:ea typeface="ＭＳ Ｐゴシック" charset="0"/>
                <a:cs typeface="ＭＳ Ｐゴシック" charset="0"/>
              </a:rPr>
              <a:t>Check benefits and eligibility. </a:t>
            </a:r>
          </a:p>
          <a:p>
            <a:pPr marL="170734" indent="-170734">
              <a:buFont typeface="Arial" panose="020B0604020202020204" pitchFamily="34" charset="0"/>
              <a:buChar char="•"/>
              <a:defRPr/>
            </a:pPr>
            <a:r>
              <a:rPr lang="en-US" dirty="0">
                <a:ea typeface="ＭＳ Ｐゴシック" charset="0"/>
                <a:cs typeface="ＭＳ Ｐゴシック" charset="0"/>
              </a:rPr>
              <a:t>Check claim status. </a:t>
            </a:r>
          </a:p>
          <a:p>
            <a:pPr marL="170734" indent="-170734">
              <a:buFont typeface="Arial" panose="020B0604020202020204" pitchFamily="34" charset="0"/>
              <a:buChar char="•"/>
              <a:defRPr/>
            </a:pPr>
            <a:r>
              <a:rPr lang="en-US" dirty="0">
                <a:ea typeface="ＭＳ Ｐゴシック" charset="0"/>
                <a:cs typeface="ＭＳ Ｐゴシック" charset="0"/>
              </a:rPr>
              <a:t>View or print your ID card.</a:t>
            </a:r>
          </a:p>
          <a:p>
            <a:pPr marL="170734" indent="-170734">
              <a:buFont typeface="Arial" panose="020B0604020202020204" pitchFamily="34" charset="0"/>
              <a:buChar char="•"/>
              <a:defRPr/>
            </a:pPr>
            <a:r>
              <a:rPr lang="en-US" dirty="0">
                <a:ea typeface="ＭＳ Ｐゴシック" charset="0"/>
                <a:cs typeface="ＭＳ Ｐゴシック" charset="0"/>
              </a:rPr>
              <a:t>Manage profile preferences, such as going paperless. </a:t>
            </a:r>
          </a:p>
          <a:p>
            <a:pPr marL="170734" indent="-170734" defTabSz="460583">
              <a:buFont typeface="Arial" panose="020B0604020202020204" pitchFamily="34" charset="0"/>
              <a:buChar char="•"/>
              <a:defRPr/>
            </a:pPr>
            <a:r>
              <a:rPr lang="en-US" dirty="0">
                <a:ea typeface="ＭＳ Ｐゴシック" charset="0"/>
                <a:cs typeface="ＭＳ Ｐゴシック" charset="0"/>
              </a:rPr>
              <a:t>PPO only: Use the Cost Estimator tool to get estimates on dental procedures.</a:t>
            </a:r>
          </a:p>
          <a:p>
            <a:pPr marL="170734" indent="-170734" defTabSz="460583">
              <a:buFont typeface="Arial" panose="020B0604020202020204" pitchFamily="34" charset="0"/>
              <a:buChar char="•"/>
              <a:defRPr/>
            </a:pPr>
            <a:r>
              <a:rPr lang="en-US" dirty="0">
                <a:ea typeface="ＭＳ Ｐゴシック" charset="0"/>
                <a:cs typeface="ＭＳ Ｐゴシック" charset="0"/>
              </a:rPr>
              <a:t>DeltaCare</a:t>
            </a:r>
            <a:r>
              <a:rPr lang="en-US" baseline="0" dirty="0">
                <a:ea typeface="ＭＳ Ｐゴシック" charset="0"/>
                <a:cs typeface="ＭＳ Ｐゴシック" charset="0"/>
              </a:rPr>
              <a:t> USA only: Check your primary care dentist.</a:t>
            </a:r>
            <a:endParaRPr lang="en-US" dirty="0">
              <a:ea typeface="ＭＳ Ｐゴシック" charset="0"/>
              <a:cs typeface="ＭＳ Ｐゴシック" charset="0"/>
            </a:endParaRPr>
          </a:p>
          <a:p>
            <a:pPr defTabSz="460583">
              <a:defRPr/>
            </a:pPr>
            <a:endParaRPr lang="en-US" dirty="0">
              <a:ea typeface="ＭＳ Ｐゴシック" charset="-128"/>
              <a:cs typeface="ＭＳ Ｐゴシック" charset="-128"/>
            </a:endParaRPr>
          </a:p>
          <a:p>
            <a:pPr defTabSz="460583">
              <a:defRPr/>
            </a:pPr>
            <a:r>
              <a:rPr lang="en-US" dirty="0">
                <a:ea typeface="ＭＳ Ｐゴシック" charset="-128"/>
                <a:cs typeface="ＭＳ Ｐゴシック" charset="-128"/>
              </a:rPr>
              <a:t>The easy, one-time registration process takes only a minute.</a:t>
            </a:r>
          </a:p>
          <a:p>
            <a:endParaRPr lang="en-MX" dirty="0"/>
          </a:p>
          <a:p>
            <a:endParaRPr lang="en-MX" dirty="0"/>
          </a:p>
        </p:txBody>
      </p:sp>
      <p:sp>
        <p:nvSpPr>
          <p:cNvPr id="10" name="Text Placeholder 5">
            <a:extLst>
              <a:ext uri="{FF2B5EF4-FFF2-40B4-BE49-F238E27FC236}">
                <a16:creationId xmlns:a16="http://schemas.microsoft.com/office/drawing/2014/main" id="{C584439B-A17D-0641-B4DB-D165EE22D0E8}"/>
              </a:ext>
            </a:extLst>
          </p:cNvPr>
          <p:cNvSpPr txBox="1">
            <a:spLocks/>
          </p:cNvSpPr>
          <p:nvPr/>
        </p:nvSpPr>
        <p:spPr>
          <a:xfrm>
            <a:off x="4738405" y="4447529"/>
            <a:ext cx="3693276" cy="18099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MX" dirty="0"/>
          </a:p>
        </p:txBody>
      </p:sp>
      <p:sp>
        <p:nvSpPr>
          <p:cNvPr id="20" name="TextBox 19">
            <a:extLst>
              <a:ext uri="{FF2B5EF4-FFF2-40B4-BE49-F238E27FC236}">
                <a16:creationId xmlns:a16="http://schemas.microsoft.com/office/drawing/2014/main" id="{F85BD444-AED8-FC19-CDD2-0A4B6A091B18}"/>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C42D7EA-721C-2E55-BFB2-A52A165954BA}"/>
              </a:ext>
            </a:extLst>
          </p:cNvPr>
          <p:cNvPicPr>
            <a:picLocks noChangeAspect="1"/>
          </p:cNvPicPr>
          <p:nvPr/>
        </p:nvPicPr>
        <p:blipFill>
          <a:blip r:embed="rId3"/>
          <a:srcRect/>
          <a:stretch/>
        </p:blipFill>
        <p:spPr>
          <a:xfrm>
            <a:off x="601455" y="6187235"/>
            <a:ext cx="625890" cy="333808"/>
          </a:xfrm>
          <a:prstGeom prst="rect">
            <a:avLst/>
          </a:prstGeom>
        </p:spPr>
      </p:pic>
      <p:sp>
        <p:nvSpPr>
          <p:cNvPr id="4" name="TextBox 3">
            <a:extLst>
              <a:ext uri="{FF2B5EF4-FFF2-40B4-BE49-F238E27FC236}">
                <a16:creationId xmlns:a16="http://schemas.microsoft.com/office/drawing/2014/main" id="{B2629CCF-7AF4-704D-77A2-528A8EC23293}"/>
              </a:ext>
            </a:extLst>
          </p:cNvPr>
          <p:cNvSpPr txBox="1"/>
          <p:nvPr/>
        </p:nvSpPr>
        <p:spPr>
          <a:xfrm>
            <a:off x="5576388" y="2929719"/>
            <a:ext cx="5127958" cy="1107996"/>
          </a:xfrm>
          <a:prstGeom prst="rect">
            <a:avLst/>
          </a:prstGeom>
          <a:noFill/>
        </p:spPr>
        <p:txBody>
          <a:bodyPr wrap="square" rtlCol="0">
            <a:spAutoFit/>
          </a:bodyPr>
          <a:lstStyle/>
          <a:p>
            <a:pPr algn="ctr"/>
            <a:endParaRPr lang="en-US" sz="2200" b="1" dirty="0">
              <a:solidFill>
                <a:srgbClr val="43B02A"/>
              </a:solidFill>
              <a:latin typeface="Calibri" panose="020F0502020204030204" pitchFamily="34" charset="0"/>
              <a:cs typeface="Calibri" panose="020F0502020204030204" pitchFamily="34" charset="0"/>
            </a:endParaRPr>
          </a:p>
          <a:p>
            <a:pPr algn="ctr"/>
            <a:r>
              <a:rPr lang="en-US" sz="2200" dirty="0">
                <a:latin typeface="Calibri" panose="020F0502020204030204" pitchFamily="34" charset="0"/>
                <a:cs typeface="Calibri" panose="020F0502020204030204" pitchFamily="34" charset="0"/>
              </a:rPr>
              <a:t>Sign up for a member </a:t>
            </a:r>
            <a:r>
              <a:rPr lang="en-US" sz="2200">
                <a:latin typeface="Calibri" panose="020F0502020204030204" pitchFamily="34" charset="0"/>
                <a:cs typeface="Calibri" panose="020F0502020204030204" pitchFamily="34" charset="0"/>
              </a:rPr>
              <a:t>portal account </a:t>
            </a:r>
            <a:r>
              <a:rPr lang="en-US" sz="2200" dirty="0">
                <a:latin typeface="Calibri" panose="020F0502020204030204" pitchFamily="34" charset="0"/>
                <a:cs typeface="Calibri" panose="020F0502020204030204" pitchFamily="34" charset="0"/>
              </a:rPr>
              <a:t>at </a:t>
            </a:r>
          </a:p>
          <a:p>
            <a:pPr algn="ctr"/>
            <a:r>
              <a:rPr lang="en-US" sz="2200" b="1" dirty="0">
                <a:solidFill>
                  <a:srgbClr val="43B02A"/>
                </a:solidFill>
                <a:latin typeface="Calibri" panose="020F0502020204030204" pitchFamily="34" charset="0"/>
                <a:cs typeface="Calibri" panose="020F0502020204030204" pitchFamily="34" charset="0"/>
              </a:rPr>
              <a:t>www.memberportal.com/mp/fgp/</a:t>
            </a:r>
          </a:p>
        </p:txBody>
      </p:sp>
      <p:pic>
        <p:nvPicPr>
          <p:cNvPr id="6" name="Picture 5" descr="Icon&#10;&#10;Description automatically generated">
            <a:extLst>
              <a:ext uri="{FF2B5EF4-FFF2-40B4-BE49-F238E27FC236}">
                <a16:creationId xmlns:a16="http://schemas.microsoft.com/office/drawing/2014/main" id="{8367D876-8D63-A554-9446-69B5EA097078}"/>
              </a:ext>
            </a:extLst>
          </p:cNvPr>
          <p:cNvPicPr>
            <a:picLocks noChangeAspect="1"/>
          </p:cNvPicPr>
          <p:nvPr/>
        </p:nvPicPr>
        <p:blipFill>
          <a:blip r:embed="rId4"/>
          <a:stretch>
            <a:fillRect/>
          </a:stretch>
        </p:blipFill>
        <p:spPr>
          <a:xfrm>
            <a:off x="2275759" y="2147851"/>
            <a:ext cx="3221266" cy="3348841"/>
          </a:xfrm>
          <a:prstGeom prst="rect">
            <a:avLst/>
          </a:prstGeom>
        </p:spPr>
      </p:pic>
      <p:pic>
        <p:nvPicPr>
          <p:cNvPr id="3" name="Picture 2" descr="A qr code with green border&#10;&#10;Description automatically generated">
            <a:extLst>
              <a:ext uri="{FF2B5EF4-FFF2-40B4-BE49-F238E27FC236}">
                <a16:creationId xmlns:a16="http://schemas.microsoft.com/office/drawing/2014/main" id="{607410DB-1D23-36B3-9DEB-EF2BA3173A62}"/>
              </a:ext>
            </a:extLst>
          </p:cNvPr>
          <p:cNvPicPr>
            <a:picLocks noChangeAspect="1"/>
          </p:cNvPicPr>
          <p:nvPr/>
        </p:nvPicPr>
        <p:blipFill>
          <a:blip r:embed="rId5"/>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188985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4339-2119-1974-0F8A-E761ABC03A67}"/>
              </a:ext>
            </a:extLst>
          </p:cNvPr>
          <p:cNvSpPr>
            <a:spLocks noGrp="1"/>
          </p:cNvSpPr>
          <p:nvPr>
            <p:ph type="title"/>
          </p:nvPr>
        </p:nvSpPr>
        <p:spPr>
          <a:xfrm>
            <a:off x="914400" y="371957"/>
            <a:ext cx="10332720" cy="457200"/>
          </a:xfrm>
        </p:spPr>
        <p:txBody>
          <a:bodyPr/>
          <a:lstStyle/>
          <a:p>
            <a:r>
              <a:rPr lang="en-US" sz="4000" dirty="0">
                <a:solidFill>
                  <a:schemeClr val="bg1"/>
                </a:solidFill>
                <a:latin typeface="Calibri Light" panose="020F0302020204030204" pitchFamily="34" charset="0"/>
                <a:ea typeface="MS PGothic" charset="0"/>
                <a:cs typeface="Calibri Light" panose="020F0302020204030204" pitchFamily="34" charset="0"/>
              </a:rPr>
              <a:t>Resources</a:t>
            </a:r>
            <a:endParaRPr lang="en-MX" dirty="0"/>
          </a:p>
        </p:txBody>
      </p:sp>
      <p:sp>
        <p:nvSpPr>
          <p:cNvPr id="10" name="Text Placeholder 5">
            <a:extLst>
              <a:ext uri="{FF2B5EF4-FFF2-40B4-BE49-F238E27FC236}">
                <a16:creationId xmlns:a16="http://schemas.microsoft.com/office/drawing/2014/main" id="{C584439B-A17D-0641-B4DB-D165EE22D0E8}"/>
              </a:ext>
            </a:extLst>
          </p:cNvPr>
          <p:cNvSpPr txBox="1">
            <a:spLocks/>
          </p:cNvSpPr>
          <p:nvPr/>
        </p:nvSpPr>
        <p:spPr>
          <a:xfrm>
            <a:off x="4738405" y="4447529"/>
            <a:ext cx="3693276" cy="18099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MX" dirty="0"/>
          </a:p>
        </p:txBody>
      </p:sp>
      <p:sp>
        <p:nvSpPr>
          <p:cNvPr id="20" name="TextBox 19">
            <a:extLst>
              <a:ext uri="{FF2B5EF4-FFF2-40B4-BE49-F238E27FC236}">
                <a16:creationId xmlns:a16="http://schemas.microsoft.com/office/drawing/2014/main" id="{F85BD444-AED8-FC19-CDD2-0A4B6A091B18}"/>
              </a:ext>
            </a:extLst>
          </p:cNvPr>
          <p:cNvSpPr txBox="1"/>
          <p:nvPr/>
        </p:nvSpPr>
        <p:spPr>
          <a:xfrm>
            <a:off x="7991583" y="6316927"/>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C42D7EA-721C-2E55-BFB2-A52A165954BA}"/>
              </a:ext>
            </a:extLst>
          </p:cNvPr>
          <p:cNvPicPr>
            <a:picLocks noChangeAspect="1"/>
          </p:cNvPicPr>
          <p:nvPr/>
        </p:nvPicPr>
        <p:blipFill>
          <a:blip r:embed="rId3"/>
          <a:srcRect/>
          <a:stretch/>
        </p:blipFill>
        <p:spPr>
          <a:xfrm>
            <a:off x="6887872" y="6270905"/>
            <a:ext cx="625890" cy="333808"/>
          </a:xfrm>
          <a:prstGeom prst="rect">
            <a:avLst/>
          </a:prstGeom>
        </p:spPr>
      </p:pic>
      <p:pic>
        <p:nvPicPr>
          <p:cNvPr id="3" name="Picture 2">
            <a:extLst>
              <a:ext uri="{FF2B5EF4-FFF2-40B4-BE49-F238E27FC236}">
                <a16:creationId xmlns:a16="http://schemas.microsoft.com/office/drawing/2014/main" id="{AFC36A34-B3F0-4F36-ED75-FDF49EA435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9182" y="2414869"/>
            <a:ext cx="4245146" cy="4484050"/>
          </a:xfrm>
          <a:prstGeom prst="rect">
            <a:avLst/>
          </a:prstGeom>
        </p:spPr>
      </p:pic>
      <p:sp>
        <p:nvSpPr>
          <p:cNvPr id="5" name="Text Placeholder 10">
            <a:extLst>
              <a:ext uri="{FF2B5EF4-FFF2-40B4-BE49-F238E27FC236}">
                <a16:creationId xmlns:a16="http://schemas.microsoft.com/office/drawing/2014/main" id="{ED4CE4C2-83FC-8D6D-A63D-65CCDEC8C6FD}"/>
              </a:ext>
            </a:extLst>
          </p:cNvPr>
          <p:cNvSpPr txBox="1">
            <a:spLocks/>
          </p:cNvSpPr>
          <p:nvPr/>
        </p:nvSpPr>
        <p:spPr>
          <a:xfrm>
            <a:off x="6793053" y="4898470"/>
            <a:ext cx="2944906" cy="45401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latin typeface="Calibri" panose="020F0502020204030204" pitchFamily="34" charset="0"/>
                <a:cs typeface="Calibri" panose="020F0502020204030204" pitchFamily="34" charset="0"/>
                <a:hlinkClick r:id="rId5" action="ppaction://hlinkfile">
                  <a:extLst>
                    <a:ext uri="{A12FA001-AC4F-418D-AE19-62706E023703}">
                      <ahyp:hlinkClr xmlns:ahyp="http://schemas.microsoft.com/office/drawing/2018/hyperlinkcolor" val="tx"/>
                    </a:ext>
                  </a:extLst>
                </a:hlinkClick>
              </a:rPr>
              <a:t>deltadentalins.com/</a:t>
            </a:r>
            <a:r>
              <a:rPr lang="en-US" sz="8000" dirty="0" err="1">
                <a:latin typeface="Calibri" panose="020F0502020204030204" pitchFamily="34" charset="0"/>
                <a:cs typeface="Calibri" panose="020F0502020204030204" pitchFamily="34" charset="0"/>
                <a:hlinkClick r:id="rId5" action="ppaction://hlinkfile">
                  <a:extLst>
                    <a:ext uri="{A12FA001-AC4F-418D-AE19-62706E023703}">
                      <ahyp:hlinkClr xmlns:ahyp="http://schemas.microsoft.com/office/drawing/2018/hyperlinkcolor" val="tx"/>
                    </a:ext>
                  </a:extLst>
                </a:hlinkClick>
              </a:rPr>
              <a:t>fedvip</a:t>
            </a:r>
            <a:endParaRPr lang="en-US" sz="8000" dirty="0">
              <a:latin typeface="Calibri" panose="020F0502020204030204" pitchFamily="34" charset="0"/>
              <a:cs typeface="Calibri" panose="020F0502020204030204" pitchFamily="34" charset="0"/>
            </a:endParaRPr>
          </a:p>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8000" dirty="0">
                <a:latin typeface="Calibri" panose="020F0502020204030204" pitchFamily="34" charset="0"/>
                <a:cs typeface="Calibri" panose="020F0502020204030204" pitchFamily="34" charset="0"/>
              </a:rPr>
              <a:t>Our CS 855-410-3255</a:t>
            </a:r>
          </a:p>
        </p:txBody>
      </p:sp>
      <p:sp>
        <p:nvSpPr>
          <p:cNvPr id="8" name="Text Placeholder 11">
            <a:extLst>
              <a:ext uri="{FF2B5EF4-FFF2-40B4-BE49-F238E27FC236}">
                <a16:creationId xmlns:a16="http://schemas.microsoft.com/office/drawing/2014/main" id="{B80355B5-95E8-7727-846E-E0C448254745}"/>
              </a:ext>
            </a:extLst>
          </p:cNvPr>
          <p:cNvSpPr txBox="1">
            <a:spLocks/>
          </p:cNvSpPr>
          <p:nvPr/>
        </p:nvSpPr>
        <p:spPr>
          <a:xfrm>
            <a:off x="6793053" y="3248971"/>
            <a:ext cx="2744489" cy="793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Calibri" panose="020F0502020204030204" pitchFamily="34" charset="0"/>
                <a:cs typeface="Calibri" panose="020F0502020204030204" pitchFamily="34" charset="0"/>
                <a:hlinkClick r:id="rId6" action="ppaction://hlinkfile">
                  <a:extLst>
                    <a:ext uri="{A12FA001-AC4F-418D-AE19-62706E023703}">
                      <ahyp:hlinkClr xmlns:ahyp="http://schemas.microsoft.com/office/drawing/2018/hyperlinkcolor" val="tx"/>
                    </a:ext>
                  </a:extLst>
                </a:hlinkClick>
              </a:rPr>
              <a:t>benefeds.com</a:t>
            </a:r>
            <a:r>
              <a:rPr lang="en-US" sz="2000" b="1"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or call 877-888-3337</a:t>
            </a:r>
          </a:p>
        </p:txBody>
      </p:sp>
      <p:sp>
        <p:nvSpPr>
          <p:cNvPr id="9" name="Text Placeholder 12">
            <a:extLst>
              <a:ext uri="{FF2B5EF4-FFF2-40B4-BE49-F238E27FC236}">
                <a16:creationId xmlns:a16="http://schemas.microsoft.com/office/drawing/2014/main" id="{9A2218BA-F789-2F02-CC2E-EF887F0D7EB5}"/>
              </a:ext>
            </a:extLst>
          </p:cNvPr>
          <p:cNvSpPr txBox="1">
            <a:spLocks/>
          </p:cNvSpPr>
          <p:nvPr/>
        </p:nvSpPr>
        <p:spPr>
          <a:xfrm>
            <a:off x="6793054" y="4293298"/>
            <a:ext cx="2744489" cy="426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Calibri" panose="020F0502020204030204" pitchFamily="34" charset="0"/>
                <a:cs typeface="Calibri" panose="020F0502020204030204" pitchFamily="34" charset="0"/>
              </a:rPr>
              <a:t>deltafeds@delta.org</a:t>
            </a:r>
          </a:p>
        </p:txBody>
      </p:sp>
      <p:pic>
        <p:nvPicPr>
          <p:cNvPr id="11" name="Picture 10">
            <a:extLst>
              <a:ext uri="{FF2B5EF4-FFF2-40B4-BE49-F238E27FC236}">
                <a16:creationId xmlns:a16="http://schemas.microsoft.com/office/drawing/2014/main" id="{2AF8B587-D528-05B7-8DD2-E8129FBBE867}"/>
              </a:ext>
            </a:extLst>
          </p:cNvPr>
          <p:cNvPicPr>
            <a:picLocks noChangeAspect="1"/>
          </p:cNvPicPr>
          <p:nvPr/>
        </p:nvPicPr>
        <p:blipFill>
          <a:blip r:embed="rId7"/>
          <a:stretch>
            <a:fillRect/>
          </a:stretch>
        </p:blipFill>
        <p:spPr>
          <a:xfrm>
            <a:off x="5168918" y="3287123"/>
            <a:ext cx="525875" cy="525875"/>
          </a:xfrm>
          <a:prstGeom prst="rect">
            <a:avLst/>
          </a:prstGeom>
        </p:spPr>
      </p:pic>
      <p:pic>
        <p:nvPicPr>
          <p:cNvPr id="12" name="Picture 11">
            <a:extLst>
              <a:ext uri="{FF2B5EF4-FFF2-40B4-BE49-F238E27FC236}">
                <a16:creationId xmlns:a16="http://schemas.microsoft.com/office/drawing/2014/main" id="{B6CE1969-E6A2-7210-F9C0-38E4BD6D5C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38113" y="2941745"/>
            <a:ext cx="443452" cy="443452"/>
          </a:xfrm>
          <a:prstGeom prst="rect">
            <a:avLst/>
          </a:prstGeom>
        </p:spPr>
      </p:pic>
      <p:pic>
        <p:nvPicPr>
          <p:cNvPr id="13" name="Picture 12">
            <a:extLst>
              <a:ext uri="{FF2B5EF4-FFF2-40B4-BE49-F238E27FC236}">
                <a16:creationId xmlns:a16="http://schemas.microsoft.com/office/drawing/2014/main" id="{F6B76D71-E466-AB74-E503-8109829CDF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29062" y="3591272"/>
            <a:ext cx="443452" cy="443452"/>
          </a:xfrm>
          <a:prstGeom prst="rect">
            <a:avLst/>
          </a:prstGeom>
        </p:spPr>
      </p:pic>
      <p:pic>
        <p:nvPicPr>
          <p:cNvPr id="4" name="Picture 3" descr="A qr code with green border&#10;&#10;Description automatically generated">
            <a:extLst>
              <a:ext uri="{FF2B5EF4-FFF2-40B4-BE49-F238E27FC236}">
                <a16:creationId xmlns:a16="http://schemas.microsoft.com/office/drawing/2014/main" id="{26E4194B-4F6A-B8A9-7156-1187986E2824}"/>
              </a:ext>
            </a:extLst>
          </p:cNvPr>
          <p:cNvPicPr>
            <a:picLocks noChangeAspect="1"/>
          </p:cNvPicPr>
          <p:nvPr/>
        </p:nvPicPr>
        <p:blipFill>
          <a:blip r:embed="rId9"/>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2714952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F18188-D7F3-194D-9B85-1639F016F7D9}"/>
              </a:ext>
            </a:extLst>
          </p:cNvPr>
          <p:cNvSpPr>
            <a:spLocks noGrp="1"/>
          </p:cNvSpPr>
          <p:nvPr>
            <p:ph type="ctrTitle"/>
          </p:nvPr>
        </p:nvSpPr>
        <p:spPr>
          <a:xfrm>
            <a:off x="1150583" y="3031281"/>
            <a:ext cx="5845962" cy="795437"/>
          </a:xfrm>
        </p:spPr>
        <p:txBody>
          <a:bodyPr/>
          <a:lstStyle/>
          <a:p>
            <a:pPr algn="l"/>
            <a:r>
              <a:rPr lang="en-MX" dirty="0"/>
              <a:t>Thank you</a:t>
            </a:r>
            <a:r>
              <a:rPr lang="en-US" sz="4400" dirty="0">
                <a:latin typeface="Calibri Light" panose="020F0302020204030204" pitchFamily="34" charset="0"/>
                <a:cs typeface="Calibri Light" panose="020F0302020204030204" pitchFamily="34" charset="0"/>
              </a:rPr>
              <a:t> for your time</a:t>
            </a:r>
            <a:r>
              <a:rPr lang="en-MX" dirty="0"/>
              <a:t>!</a:t>
            </a:r>
          </a:p>
        </p:txBody>
      </p:sp>
      <p:sp>
        <p:nvSpPr>
          <p:cNvPr id="3" name="TextBox 2">
            <a:extLst>
              <a:ext uri="{FF2B5EF4-FFF2-40B4-BE49-F238E27FC236}">
                <a16:creationId xmlns:a16="http://schemas.microsoft.com/office/drawing/2014/main" id="{C553E710-41FD-0A51-3E4B-AF55320244F1}"/>
              </a:ext>
            </a:extLst>
          </p:cNvPr>
          <p:cNvSpPr txBox="1"/>
          <p:nvPr/>
        </p:nvSpPr>
        <p:spPr>
          <a:xfrm>
            <a:off x="1053601" y="3826718"/>
            <a:ext cx="6116782" cy="2154436"/>
          </a:xfrm>
          <a:prstGeom prst="rect">
            <a:avLst/>
          </a:prstGeom>
          <a:noFill/>
        </p:spPr>
        <p:txBody>
          <a:bodyPr wrap="square">
            <a:spAutoFit/>
          </a:bodyPr>
          <a:lstStyle/>
          <a:p>
            <a:r>
              <a:rPr lang="en-US" sz="2200" dirty="0">
                <a:solidFill>
                  <a:schemeClr val="bg1"/>
                </a:solidFill>
                <a:latin typeface="Calibri" panose="020F0502020204030204" pitchFamily="34" charset="0"/>
                <a:ea typeface="Calibri" panose="020F0502020204030204" pitchFamily="34" charset="0"/>
              </a:rPr>
              <a:t>Enroll with Delta Dental and see why we care for more than 85 million smiles worldwide and why 90% of our current FEDVIP members stay with us!</a:t>
            </a:r>
          </a:p>
          <a:p>
            <a:endParaRPr lang="en-US" sz="2200" dirty="0">
              <a:solidFill>
                <a:schemeClr val="bg1"/>
              </a:solidFill>
              <a:latin typeface="Calibri" panose="020F0502020204030204" pitchFamily="34" charset="0"/>
            </a:endParaRPr>
          </a:p>
          <a:p>
            <a:r>
              <a:rPr lang="en-US" sz="2400" b="1" dirty="0">
                <a:solidFill>
                  <a:schemeClr val="bg1"/>
                </a:solidFill>
              </a:rPr>
              <a:t>Have questions? Ask me now!</a:t>
            </a:r>
          </a:p>
          <a:p>
            <a:endParaRPr lang="en-US" sz="2200" dirty="0">
              <a:solidFill>
                <a:schemeClr val="bg1"/>
              </a:solidFill>
            </a:endParaRPr>
          </a:p>
        </p:txBody>
      </p:sp>
      <p:pic>
        <p:nvPicPr>
          <p:cNvPr id="4" name="Picture 3">
            <a:extLst>
              <a:ext uri="{FF2B5EF4-FFF2-40B4-BE49-F238E27FC236}">
                <a16:creationId xmlns:a16="http://schemas.microsoft.com/office/drawing/2014/main" id="{41E31C73-56CD-B397-23FF-0EFDBFA4F3A9}"/>
              </a:ext>
            </a:extLst>
          </p:cNvPr>
          <p:cNvPicPr>
            <a:picLocks noChangeAspect="1"/>
          </p:cNvPicPr>
          <p:nvPr/>
        </p:nvPicPr>
        <p:blipFill>
          <a:blip r:embed="rId3"/>
          <a:srcRect/>
          <a:stretch/>
        </p:blipFill>
        <p:spPr>
          <a:xfrm>
            <a:off x="8825347" y="6189396"/>
            <a:ext cx="752744" cy="401463"/>
          </a:xfrm>
          <a:prstGeom prst="rect">
            <a:avLst/>
          </a:prstGeom>
        </p:spPr>
      </p:pic>
      <p:pic>
        <p:nvPicPr>
          <p:cNvPr id="2" name="Picture 1" descr="A qr code with green border&#10;&#10;Description automatically generated">
            <a:extLst>
              <a:ext uri="{FF2B5EF4-FFF2-40B4-BE49-F238E27FC236}">
                <a16:creationId xmlns:a16="http://schemas.microsoft.com/office/drawing/2014/main" id="{267AB72A-0D12-E8D6-7183-D535D62D221B}"/>
              </a:ext>
            </a:extLst>
          </p:cNvPr>
          <p:cNvPicPr>
            <a:picLocks noChangeAspect="1"/>
          </p:cNvPicPr>
          <p:nvPr/>
        </p:nvPicPr>
        <p:blipFill>
          <a:blip r:embed="rId4"/>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260615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wall, indoor&#10;&#10;Description automatically generated">
            <a:extLst>
              <a:ext uri="{FF2B5EF4-FFF2-40B4-BE49-F238E27FC236}">
                <a16:creationId xmlns:a16="http://schemas.microsoft.com/office/drawing/2014/main" id="{CA352126-378E-D358-2AD9-46E5CD6CEA6C}"/>
              </a:ext>
            </a:extLst>
          </p:cNvPr>
          <p:cNvPicPr>
            <a:picLocks noGrp="1" noChangeAspect="1"/>
          </p:cNvPicPr>
          <p:nvPr>
            <p:ph type="pic" sz="quarter" idx="23"/>
          </p:nvPr>
        </p:nvPicPr>
        <p:blipFill rotWithShape="1">
          <a:blip r:embed="rId2">
            <a:extLst>
              <a:ext uri="{28A0092B-C50C-407E-A947-70E740481C1C}">
                <a14:useLocalDpi xmlns:a14="http://schemas.microsoft.com/office/drawing/2010/main"/>
              </a:ext>
            </a:extLst>
          </a:blip>
          <a:srcRect t="-607"/>
          <a:stretch/>
        </p:blipFill>
        <p:spPr>
          <a:xfrm>
            <a:off x="6053185" y="-42792"/>
            <a:ext cx="6309446" cy="7092195"/>
          </a:xfrm>
        </p:spPr>
      </p:pic>
      <p:sp>
        <p:nvSpPr>
          <p:cNvPr id="4" name="Title 3">
            <a:extLst>
              <a:ext uri="{FF2B5EF4-FFF2-40B4-BE49-F238E27FC236}">
                <a16:creationId xmlns:a16="http://schemas.microsoft.com/office/drawing/2014/main" id="{6D538147-4D13-62BF-B87A-FBCF4A90D8F4}"/>
              </a:ext>
            </a:extLst>
          </p:cNvPr>
          <p:cNvSpPr>
            <a:spLocks noGrp="1"/>
          </p:cNvSpPr>
          <p:nvPr>
            <p:ph type="title"/>
          </p:nvPr>
        </p:nvSpPr>
        <p:spPr>
          <a:xfrm>
            <a:off x="841652" y="1889037"/>
            <a:ext cx="4339948" cy="457200"/>
          </a:xfrm>
        </p:spPr>
        <p:txBody>
          <a:bodyPr/>
          <a:lstStyle/>
          <a:p>
            <a:r>
              <a:rPr lang="en-US" sz="4000" b="0" dirty="0">
                <a:latin typeface="+mj-lt"/>
                <a:cs typeface="Calibri" panose="020F0502020204030204" pitchFamily="34" charset="0"/>
              </a:rPr>
              <a:t>Introduction</a:t>
            </a:r>
            <a:endParaRPr lang="en-MX" dirty="0"/>
          </a:p>
        </p:txBody>
      </p:sp>
      <p:sp>
        <p:nvSpPr>
          <p:cNvPr id="6" name="Text Placeholder 5">
            <a:extLst>
              <a:ext uri="{FF2B5EF4-FFF2-40B4-BE49-F238E27FC236}">
                <a16:creationId xmlns:a16="http://schemas.microsoft.com/office/drawing/2014/main" id="{87E1662A-B591-64BB-C7FA-C1EB29DA9904}"/>
              </a:ext>
            </a:extLst>
          </p:cNvPr>
          <p:cNvSpPr>
            <a:spLocks noGrp="1"/>
          </p:cNvSpPr>
          <p:nvPr>
            <p:ph type="body" sz="quarter" idx="22"/>
          </p:nvPr>
        </p:nvSpPr>
        <p:spPr/>
        <p:txBody>
          <a:bodyPr/>
          <a:lstStyle/>
          <a:p>
            <a:pPr>
              <a:lnSpc>
                <a:spcPct val="100000"/>
              </a:lnSpc>
              <a:defRPr/>
            </a:pPr>
            <a:r>
              <a:rPr lang="en-US" sz="2000" b="0" dirty="0"/>
              <a:t>Since 1955, Delta Dental’s mission has been to improve our members’ oral health and provide affordable dental coverage. </a:t>
            </a:r>
          </a:p>
          <a:p>
            <a:pPr>
              <a:lnSpc>
                <a:spcPct val="100000"/>
              </a:lnSpc>
              <a:defRPr/>
            </a:pPr>
            <a:r>
              <a:rPr lang="en-US" sz="2000" b="0" dirty="0"/>
              <a:t>We’ve been honored to serve active duty, Guard/Reserve and retired military families, as well as federal employees, annuitants and their families.</a:t>
            </a:r>
          </a:p>
          <a:p>
            <a:pPr>
              <a:lnSpc>
                <a:spcPct val="100000"/>
              </a:lnSpc>
              <a:defRPr/>
            </a:pPr>
            <a:endParaRPr lang="en-US" sz="2000" b="0" dirty="0"/>
          </a:p>
          <a:p>
            <a:pPr>
              <a:lnSpc>
                <a:spcPct val="100000"/>
              </a:lnSpc>
              <a:defRPr/>
            </a:pPr>
            <a:endParaRPr lang="en-US" sz="2000" b="0" dirty="0">
              <a:cs typeface="Calibri" panose="020F0502020204030204" pitchFamily="34" charset="0"/>
            </a:endParaRPr>
          </a:p>
          <a:p>
            <a:endParaRPr lang="en-MX" sz="2000" dirty="0"/>
          </a:p>
        </p:txBody>
      </p:sp>
      <p:sp>
        <p:nvSpPr>
          <p:cNvPr id="3" name="TextBox 2">
            <a:extLst>
              <a:ext uri="{FF2B5EF4-FFF2-40B4-BE49-F238E27FC236}">
                <a16:creationId xmlns:a16="http://schemas.microsoft.com/office/drawing/2014/main" id="{F80A0456-D850-DB81-765A-76238D40267C}"/>
              </a:ext>
            </a:extLst>
          </p:cNvPr>
          <p:cNvSpPr txBox="1"/>
          <p:nvPr/>
        </p:nvSpPr>
        <p:spPr>
          <a:xfrm>
            <a:off x="3583353" y="392441"/>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16C69F5-8BAA-A9B2-0CF4-C95C96EFD800}"/>
              </a:ext>
            </a:extLst>
          </p:cNvPr>
          <p:cNvPicPr>
            <a:picLocks noChangeAspect="1"/>
          </p:cNvPicPr>
          <p:nvPr/>
        </p:nvPicPr>
        <p:blipFill>
          <a:blip r:embed="rId3"/>
          <a:srcRect/>
          <a:stretch/>
        </p:blipFill>
        <p:spPr>
          <a:xfrm>
            <a:off x="2443314" y="304854"/>
            <a:ext cx="625890" cy="333808"/>
          </a:xfrm>
          <a:prstGeom prst="rect">
            <a:avLst/>
          </a:prstGeom>
        </p:spPr>
      </p:pic>
      <p:pic>
        <p:nvPicPr>
          <p:cNvPr id="2" name="Picture 1" descr="A qr code with green border&#10;&#10;Description automatically generated">
            <a:extLst>
              <a:ext uri="{FF2B5EF4-FFF2-40B4-BE49-F238E27FC236}">
                <a16:creationId xmlns:a16="http://schemas.microsoft.com/office/drawing/2014/main" id="{E56CD8D2-81B2-46C9-D957-9D1845A97C5C}"/>
              </a:ext>
            </a:extLst>
          </p:cNvPr>
          <p:cNvPicPr>
            <a:picLocks noChangeAspect="1"/>
          </p:cNvPicPr>
          <p:nvPr/>
        </p:nvPicPr>
        <p:blipFill>
          <a:blip r:embed="rId4"/>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366626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9E956-62D4-9881-A8E5-37EB7AE82A72}"/>
              </a:ext>
            </a:extLst>
          </p:cNvPr>
          <p:cNvSpPr>
            <a:spLocks noGrp="1"/>
          </p:cNvSpPr>
          <p:nvPr>
            <p:ph type="title"/>
          </p:nvPr>
        </p:nvSpPr>
        <p:spPr>
          <a:xfrm>
            <a:off x="914400" y="370823"/>
            <a:ext cx="10332720" cy="457200"/>
          </a:xfrm>
        </p:spPr>
        <p:txBody>
          <a:bodyPr/>
          <a:lstStyle/>
          <a:p>
            <a:r>
              <a:rPr lang="en-US" sz="4000" kern="1200" dirty="0">
                <a:solidFill>
                  <a:srgbClr val="FFFFFF"/>
                </a:solidFill>
                <a:latin typeface="Calibri Light" panose="020F0302020204030204" pitchFamily="34" charset="0"/>
                <a:cs typeface="Calibri Light" panose="020F0302020204030204" pitchFamily="34" charset="0"/>
              </a:rPr>
              <a:t>FEDVIP overview </a:t>
            </a:r>
            <a:endParaRPr lang="en-MX" dirty="0"/>
          </a:p>
        </p:txBody>
      </p:sp>
      <p:sp>
        <p:nvSpPr>
          <p:cNvPr id="2" name="Content Placeholder 25">
            <a:extLst>
              <a:ext uri="{FF2B5EF4-FFF2-40B4-BE49-F238E27FC236}">
                <a16:creationId xmlns:a16="http://schemas.microsoft.com/office/drawing/2014/main" id="{3A55FBDD-61E3-62E6-1207-B272B6C744AC}"/>
              </a:ext>
            </a:extLst>
          </p:cNvPr>
          <p:cNvSpPr txBox="1">
            <a:spLocks/>
          </p:cNvSpPr>
          <p:nvPr/>
        </p:nvSpPr>
        <p:spPr>
          <a:xfrm>
            <a:off x="1225296" y="2475278"/>
            <a:ext cx="9987221" cy="32409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Font typeface="Arial" panose="020B0604020202020204" pitchFamily="34" charset="0"/>
              <a:buNone/>
            </a:pPr>
            <a:r>
              <a:rPr lang="en-US" sz="2000" dirty="0"/>
              <a:t>The </a:t>
            </a:r>
            <a:r>
              <a:rPr lang="en-US" sz="2000" b="1" dirty="0"/>
              <a:t>Federal Employees Dental and Vision Insurance Program (FEDVIP)</a:t>
            </a:r>
            <a:r>
              <a:rPr lang="en-US" sz="2000" dirty="0"/>
              <a:t> is a voluntary, enrollee-pay-all dental and vision program.</a:t>
            </a:r>
          </a:p>
          <a:p>
            <a:pPr marL="571500" indent="-342900">
              <a:lnSpc>
                <a:spcPct val="100000"/>
              </a:lnSpc>
              <a:spcBef>
                <a:spcPts val="0"/>
              </a:spcBef>
            </a:pPr>
            <a:r>
              <a:rPr lang="en-US" sz="2000" dirty="0"/>
              <a:t>Available to federal employees and annuitants, certain retired Uniformed Services members and active-duty family members</a:t>
            </a:r>
          </a:p>
          <a:p>
            <a:pPr marL="571500" indent="-342900">
              <a:lnSpc>
                <a:spcPct val="100000"/>
              </a:lnSpc>
              <a:spcBef>
                <a:spcPts val="0"/>
              </a:spcBef>
            </a:pPr>
            <a:r>
              <a:rPr lang="en-US" sz="2000" dirty="0"/>
              <a:t>Sponsored by the U.S. Office of Personnel Management (OPM)</a:t>
            </a:r>
          </a:p>
          <a:p>
            <a:pPr marL="571500" indent="-342900">
              <a:lnSpc>
                <a:spcPct val="100000"/>
              </a:lnSpc>
              <a:spcBef>
                <a:spcPts val="0"/>
              </a:spcBef>
            </a:pPr>
            <a:r>
              <a:rPr lang="en-US" sz="2000" dirty="0"/>
              <a:t>Administered by BENEFEDS </a:t>
            </a:r>
          </a:p>
          <a:p>
            <a:pPr indent="0">
              <a:lnSpc>
                <a:spcPct val="100000"/>
              </a:lnSpc>
              <a:buFont typeface="Arial" panose="020B0604020202020204" pitchFamily="34" charset="0"/>
              <a:buNone/>
            </a:pPr>
            <a:r>
              <a:rPr lang="en-US" sz="2000" dirty="0"/>
              <a:t>New enrollments and changes to plans can be made:</a:t>
            </a:r>
          </a:p>
          <a:p>
            <a:pPr marL="571500" indent="-342900">
              <a:lnSpc>
                <a:spcPct val="100000"/>
              </a:lnSpc>
            </a:pPr>
            <a:r>
              <a:rPr lang="en-US" sz="2000" dirty="0"/>
              <a:t>During open season from </a:t>
            </a:r>
            <a:r>
              <a:rPr lang="en-US" sz="2000" b="1" dirty="0"/>
              <a:t>November 13 – December 11 until midnight EST</a:t>
            </a:r>
          </a:p>
          <a:p>
            <a:pPr marL="571500" indent="-342900">
              <a:lnSpc>
                <a:spcPct val="100000"/>
              </a:lnSpc>
            </a:pPr>
            <a:r>
              <a:rPr lang="en-US" sz="2000" dirty="0"/>
              <a:t>Within 60 days of becoming newly eligible or experiencing a qualifying life event</a:t>
            </a:r>
          </a:p>
          <a:p>
            <a:pPr indent="0">
              <a:lnSpc>
                <a:spcPct val="100000"/>
              </a:lnSpc>
              <a:spcBef>
                <a:spcPts val="0"/>
              </a:spcBef>
              <a:buFont typeface="Arial" panose="020B0604020202020204" pitchFamily="34" charset="0"/>
              <a:buNone/>
            </a:pPr>
            <a:endParaRPr lang="en-US" sz="2000" dirty="0"/>
          </a:p>
        </p:txBody>
      </p:sp>
      <p:sp>
        <p:nvSpPr>
          <p:cNvPr id="3" name="TextBox 2">
            <a:extLst>
              <a:ext uri="{FF2B5EF4-FFF2-40B4-BE49-F238E27FC236}">
                <a16:creationId xmlns:a16="http://schemas.microsoft.com/office/drawing/2014/main" id="{66BB2F54-A9CF-A9EE-1376-64FD313D7B79}"/>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480B9F1-A047-68DD-37DE-1B6DF3DFD60C}"/>
              </a:ext>
            </a:extLst>
          </p:cNvPr>
          <p:cNvPicPr>
            <a:picLocks noChangeAspect="1"/>
          </p:cNvPicPr>
          <p:nvPr/>
        </p:nvPicPr>
        <p:blipFill>
          <a:blip r:embed="rId3"/>
          <a:srcRect/>
          <a:stretch/>
        </p:blipFill>
        <p:spPr>
          <a:xfrm>
            <a:off x="601455" y="6187235"/>
            <a:ext cx="625890" cy="333808"/>
          </a:xfrm>
          <a:prstGeom prst="rect">
            <a:avLst/>
          </a:prstGeom>
        </p:spPr>
      </p:pic>
      <p:pic>
        <p:nvPicPr>
          <p:cNvPr id="7" name="Picture 6" descr="A qr code with green border&#10;&#10;Description automatically generated">
            <a:extLst>
              <a:ext uri="{FF2B5EF4-FFF2-40B4-BE49-F238E27FC236}">
                <a16:creationId xmlns:a16="http://schemas.microsoft.com/office/drawing/2014/main" id="{FD7E0CE0-D864-BE71-7CC0-A5DF732D4740}"/>
              </a:ext>
            </a:extLst>
          </p:cNvPr>
          <p:cNvPicPr>
            <a:picLocks noChangeAspect="1"/>
          </p:cNvPicPr>
          <p:nvPr/>
        </p:nvPicPr>
        <p:blipFill>
          <a:blip r:embed="rId4"/>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206051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icture containing tree, person, outdoor, person&#10;&#10;Description automatically generated">
            <a:extLst>
              <a:ext uri="{FF2B5EF4-FFF2-40B4-BE49-F238E27FC236}">
                <a16:creationId xmlns:a16="http://schemas.microsoft.com/office/drawing/2014/main" id="{8AA585B9-4FEC-9647-ED00-D3899EF74572}"/>
              </a:ext>
            </a:extLst>
          </p:cNvPr>
          <p:cNvPicPr>
            <a:picLocks noGrp="1" noChangeAspect="1"/>
          </p:cNvPicPr>
          <p:nvPr>
            <p:ph type="pic" sz="quarter" idx="23"/>
          </p:nvPr>
        </p:nvPicPr>
        <p:blipFill rotWithShape="1">
          <a:blip r:embed="rId3"/>
          <a:srcRect l="18120" t="7944" r="27449" b="173"/>
          <a:stretch/>
        </p:blipFill>
        <p:spPr>
          <a:xfrm>
            <a:off x="6053328" y="-45720"/>
            <a:ext cx="6309360" cy="7092098"/>
          </a:xfrm>
        </p:spPr>
      </p:pic>
      <p:sp>
        <p:nvSpPr>
          <p:cNvPr id="12" name="Title 11">
            <a:extLst>
              <a:ext uri="{FF2B5EF4-FFF2-40B4-BE49-F238E27FC236}">
                <a16:creationId xmlns:a16="http://schemas.microsoft.com/office/drawing/2014/main" id="{96BD8F7D-E919-AD55-C0AE-99B2CB4F3C1D}"/>
              </a:ext>
            </a:extLst>
          </p:cNvPr>
          <p:cNvSpPr>
            <a:spLocks noGrp="1"/>
          </p:cNvSpPr>
          <p:nvPr>
            <p:ph type="title"/>
          </p:nvPr>
        </p:nvSpPr>
        <p:spPr/>
        <p:txBody>
          <a:bodyPr/>
          <a:lstStyle/>
          <a:p>
            <a:r>
              <a:rPr lang="en-US" sz="4000" b="0" dirty="0">
                <a:latin typeface="Calibri Light" panose="020F0302020204030204" pitchFamily="34" charset="0"/>
                <a:cs typeface="Calibri Light" panose="020F0302020204030204" pitchFamily="34" charset="0"/>
              </a:rPr>
              <a:t>How to enroll in FEDVIP </a:t>
            </a:r>
            <a:endParaRPr lang="en-MX" dirty="0"/>
          </a:p>
        </p:txBody>
      </p:sp>
      <p:sp>
        <p:nvSpPr>
          <p:cNvPr id="5" name="Text Placeholder 4">
            <a:extLst>
              <a:ext uri="{FF2B5EF4-FFF2-40B4-BE49-F238E27FC236}">
                <a16:creationId xmlns:a16="http://schemas.microsoft.com/office/drawing/2014/main" id="{531ACAE8-BBE1-33B0-A452-2741A82B05DE}"/>
              </a:ext>
            </a:extLst>
          </p:cNvPr>
          <p:cNvSpPr>
            <a:spLocks noGrp="1"/>
          </p:cNvSpPr>
          <p:nvPr>
            <p:ph type="body" sz="quarter" idx="22"/>
          </p:nvPr>
        </p:nvSpPr>
        <p:spPr>
          <a:xfrm>
            <a:off x="841651" y="2574004"/>
            <a:ext cx="4339948" cy="3250858"/>
          </a:xfrm>
        </p:spPr>
        <p:txBody>
          <a:bodyPr/>
          <a:lstStyle/>
          <a:p>
            <a:pPr marL="342900" indent="-342900">
              <a:lnSpc>
                <a:spcPct val="100000"/>
              </a:lnSpc>
              <a:buFont typeface="Arial" panose="020B0604020202020204" pitchFamily="34" charset="0"/>
              <a:buChar char="•"/>
            </a:pPr>
            <a:r>
              <a:rPr lang="en-US" sz="1600" dirty="0">
                <a:solidFill>
                  <a:schemeClr val="tx1"/>
                </a:solidFill>
              </a:rPr>
              <a:t>Enrollment takes place during open season: November 13, 2023 – December 11, 2023, until </a:t>
            </a:r>
            <a:r>
              <a:rPr lang="en-US" sz="1600" dirty="0">
                <a:solidFill>
                  <a:schemeClr val="tx1"/>
                </a:solidFill>
                <a:effectLst/>
                <a:latin typeface="Calibri" panose="020F0502020204030204" pitchFamily="34" charset="0"/>
                <a:ea typeface="Calibri" panose="020F0502020204030204" pitchFamily="34" charset="0"/>
              </a:rPr>
              <a:t>midnight EST</a:t>
            </a:r>
            <a:endParaRPr lang="en-US" sz="1600" dirty="0">
              <a:solidFill>
                <a:schemeClr val="tx1"/>
              </a:solidFill>
            </a:endParaRPr>
          </a:p>
          <a:p>
            <a:pPr marL="342900" indent="-342900">
              <a:lnSpc>
                <a:spcPct val="100000"/>
              </a:lnSpc>
              <a:buFont typeface="Arial" panose="020B0604020202020204" pitchFamily="34" charset="0"/>
              <a:buChar char="•"/>
            </a:pPr>
            <a:r>
              <a:rPr lang="en-US" sz="1600" dirty="0">
                <a:solidFill>
                  <a:schemeClr val="tx1"/>
                </a:solidFill>
              </a:rPr>
              <a:t>Coverage begins on January 1, 2024</a:t>
            </a:r>
          </a:p>
          <a:p>
            <a:pPr marL="342900" indent="-342900">
              <a:lnSpc>
                <a:spcPct val="100000"/>
              </a:lnSpc>
              <a:buFont typeface="Arial" panose="020B0604020202020204" pitchFamily="34" charset="0"/>
              <a:buChar char="•"/>
            </a:pPr>
            <a:r>
              <a:rPr lang="en-US" sz="1600" dirty="0">
                <a:solidFill>
                  <a:schemeClr val="tx1"/>
                </a:solidFill>
              </a:rPr>
              <a:t>Enroll online at </a:t>
            </a:r>
            <a:r>
              <a:rPr lang="en-US" sz="1600" b="1" dirty="0">
                <a:solidFill>
                  <a:schemeClr val="tx1"/>
                </a:solidFill>
                <a:hlinkClick r:id="rId4">
                  <a:extLst>
                    <a:ext uri="{A12FA001-AC4F-418D-AE19-62706E023703}">
                      <ahyp:hlinkClr xmlns:ahyp="http://schemas.microsoft.com/office/drawing/2018/hyperlinkcolor" val="tx"/>
                    </a:ext>
                  </a:extLst>
                </a:hlinkClick>
              </a:rPr>
              <a:t>benefeds.com</a:t>
            </a:r>
            <a:r>
              <a:rPr lang="en-US" sz="1600" b="1" dirty="0">
                <a:solidFill>
                  <a:schemeClr val="tx1"/>
                </a:solidFill>
              </a:rPr>
              <a:t> </a:t>
            </a:r>
            <a:r>
              <a:rPr lang="en-US" sz="1600" dirty="0">
                <a:solidFill>
                  <a:schemeClr val="tx1"/>
                </a:solidFill>
              </a:rPr>
              <a:t>or call           </a:t>
            </a:r>
            <a:r>
              <a:rPr lang="en-US" sz="1600" b="1" dirty="0">
                <a:solidFill>
                  <a:schemeClr val="tx1"/>
                </a:solidFill>
              </a:rPr>
              <a:t>877-888-3337</a:t>
            </a:r>
          </a:p>
          <a:p>
            <a:pPr marL="342900" indent="-342900">
              <a:lnSpc>
                <a:spcPct val="100000"/>
              </a:lnSpc>
              <a:buFont typeface="Arial" panose="020B0604020202020204" pitchFamily="34" charset="0"/>
              <a:buChar char="•"/>
            </a:pPr>
            <a:r>
              <a:rPr lang="en-US" sz="1600" dirty="0">
                <a:solidFill>
                  <a:schemeClr val="tx1"/>
                </a:solidFill>
              </a:rPr>
              <a:t>Outside of open season, enrollment can take place within 60 days of becoming newly eligible or having a qualifying life event</a:t>
            </a:r>
          </a:p>
          <a:p>
            <a:pPr marL="342900" indent="-342900">
              <a:lnSpc>
                <a:spcPct val="100000"/>
              </a:lnSpc>
              <a:buFont typeface="Arial" panose="020B0604020202020204" pitchFamily="34" charset="0"/>
              <a:buChar char="•"/>
            </a:pPr>
            <a:r>
              <a:rPr lang="en-US" sz="1600" dirty="0">
                <a:solidFill>
                  <a:schemeClr val="tx1"/>
                </a:solidFill>
              </a:rPr>
              <a:t>Contact </a:t>
            </a:r>
            <a:r>
              <a:rPr lang="en-US" sz="1600" b="1" dirty="0">
                <a:solidFill>
                  <a:schemeClr val="tx1"/>
                </a:solidFill>
                <a:hlinkClick r:id="rId4">
                  <a:extLst>
                    <a:ext uri="{A12FA001-AC4F-418D-AE19-62706E023703}">
                      <ahyp:hlinkClr xmlns:ahyp="http://schemas.microsoft.com/office/drawing/2018/hyperlinkcolor" val="tx"/>
                    </a:ext>
                  </a:extLst>
                </a:hlinkClick>
              </a:rPr>
              <a:t>benefeds.com</a:t>
            </a:r>
            <a:r>
              <a:rPr lang="en-US" sz="1600" b="1" dirty="0">
                <a:solidFill>
                  <a:schemeClr val="tx1"/>
                </a:solidFill>
              </a:rPr>
              <a:t> </a:t>
            </a:r>
            <a:r>
              <a:rPr lang="en-US" sz="1600" dirty="0">
                <a:solidFill>
                  <a:schemeClr val="tx1"/>
                </a:solidFill>
              </a:rPr>
              <a:t>for eligibility requirements</a:t>
            </a:r>
          </a:p>
          <a:p>
            <a:pPr marL="800100" lvl="1" indent="-342900">
              <a:lnSpc>
                <a:spcPct val="100000"/>
              </a:lnSpc>
              <a:buFont typeface="Arial" panose="020B0604020202020204" pitchFamily="34" charset="0"/>
              <a:buChar char="•"/>
            </a:pPr>
            <a:endParaRPr lang="en-US" sz="1600" dirty="0">
              <a:solidFill>
                <a:schemeClr val="tx1"/>
              </a:solidFill>
            </a:endParaRPr>
          </a:p>
          <a:p>
            <a:pPr marL="285750" indent="-285750">
              <a:lnSpc>
                <a:spcPct val="100000"/>
              </a:lnSpc>
              <a:buFont typeface="Arial" panose="020B0604020202020204" pitchFamily="34" charset="0"/>
              <a:buChar char="•"/>
            </a:pPr>
            <a:endParaRPr lang="en-MX" sz="1600" dirty="0"/>
          </a:p>
          <a:p>
            <a:pPr>
              <a:lnSpc>
                <a:spcPct val="100000"/>
              </a:lnSpc>
            </a:pPr>
            <a:endParaRPr lang="en-MX" sz="1600" dirty="0"/>
          </a:p>
        </p:txBody>
      </p:sp>
      <p:sp>
        <p:nvSpPr>
          <p:cNvPr id="16" name="TextBox 15">
            <a:extLst>
              <a:ext uri="{FF2B5EF4-FFF2-40B4-BE49-F238E27FC236}">
                <a16:creationId xmlns:a16="http://schemas.microsoft.com/office/drawing/2014/main" id="{45330460-2DD5-3071-47B5-D7F6F40A5BD6}"/>
              </a:ext>
            </a:extLst>
          </p:cNvPr>
          <p:cNvSpPr txBox="1"/>
          <p:nvPr/>
        </p:nvSpPr>
        <p:spPr>
          <a:xfrm>
            <a:off x="3583353" y="392441"/>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15202A82-8760-D536-EA28-7BF6668A673E}"/>
              </a:ext>
            </a:extLst>
          </p:cNvPr>
          <p:cNvPicPr>
            <a:picLocks noChangeAspect="1"/>
          </p:cNvPicPr>
          <p:nvPr/>
        </p:nvPicPr>
        <p:blipFill>
          <a:blip r:embed="rId5"/>
          <a:srcRect/>
          <a:stretch/>
        </p:blipFill>
        <p:spPr>
          <a:xfrm>
            <a:off x="2443314" y="304854"/>
            <a:ext cx="625890" cy="333808"/>
          </a:xfrm>
          <a:prstGeom prst="rect">
            <a:avLst/>
          </a:prstGeom>
        </p:spPr>
      </p:pic>
      <p:pic>
        <p:nvPicPr>
          <p:cNvPr id="2" name="Picture 1" descr="A qr code with green border&#10;&#10;Description automatically generated">
            <a:extLst>
              <a:ext uri="{FF2B5EF4-FFF2-40B4-BE49-F238E27FC236}">
                <a16:creationId xmlns:a16="http://schemas.microsoft.com/office/drawing/2014/main" id="{917FF4E1-65E0-27FE-ACEF-E695F94E66EF}"/>
              </a:ext>
            </a:extLst>
          </p:cNvPr>
          <p:cNvPicPr>
            <a:picLocks noChangeAspect="1"/>
          </p:cNvPicPr>
          <p:nvPr/>
        </p:nvPicPr>
        <p:blipFill>
          <a:blip r:embed="rId6"/>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339860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20B1-6D7D-6AD4-DC6A-13584E3C9526}"/>
              </a:ext>
            </a:extLst>
          </p:cNvPr>
          <p:cNvSpPr>
            <a:spLocks noGrp="1"/>
          </p:cNvSpPr>
          <p:nvPr>
            <p:ph type="title"/>
          </p:nvPr>
        </p:nvSpPr>
        <p:spPr>
          <a:xfrm>
            <a:off x="914400" y="520914"/>
            <a:ext cx="10332720" cy="457200"/>
          </a:xfrm>
        </p:spPr>
        <p:txBody>
          <a:bodyPr/>
          <a:lstStyle/>
          <a:p>
            <a:r>
              <a:rPr lang="en-US" dirty="0"/>
              <a:t>Delta Dental’s FEDVIP features</a:t>
            </a:r>
            <a:endParaRPr lang="en-MX" dirty="0"/>
          </a:p>
        </p:txBody>
      </p:sp>
      <p:sp>
        <p:nvSpPr>
          <p:cNvPr id="4" name="Content Placeholder 25">
            <a:extLst>
              <a:ext uri="{FF2B5EF4-FFF2-40B4-BE49-F238E27FC236}">
                <a16:creationId xmlns:a16="http://schemas.microsoft.com/office/drawing/2014/main" id="{E041C348-C6A7-8641-BBC4-6531563CE4AD}"/>
              </a:ext>
            </a:extLst>
          </p:cNvPr>
          <p:cNvSpPr txBox="1">
            <a:spLocks/>
          </p:cNvSpPr>
          <p:nvPr/>
        </p:nvSpPr>
        <p:spPr>
          <a:xfrm>
            <a:off x="914400" y="1600200"/>
            <a:ext cx="4906827" cy="35645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900" dirty="0">
                <a:solidFill>
                  <a:srgbClr val="000000"/>
                </a:solidFill>
                <a:cs typeface="Calibri"/>
              </a:rPr>
              <a:t>Two quality, affordable plans to choose from: </a:t>
            </a:r>
            <a:r>
              <a:rPr lang="en-US" sz="1900" b="1" dirty="0">
                <a:solidFill>
                  <a:srgbClr val="000000"/>
                </a:solidFill>
                <a:cs typeface="Calibri"/>
              </a:rPr>
              <a:t>High</a:t>
            </a:r>
            <a:r>
              <a:rPr lang="en-US" sz="1900" dirty="0">
                <a:solidFill>
                  <a:srgbClr val="000000"/>
                </a:solidFill>
                <a:cs typeface="Calibri"/>
              </a:rPr>
              <a:t> and </a:t>
            </a:r>
            <a:r>
              <a:rPr lang="en-US" sz="1900" b="1" dirty="0">
                <a:solidFill>
                  <a:srgbClr val="000000"/>
                </a:solidFill>
                <a:cs typeface="Calibri"/>
              </a:rPr>
              <a:t>Standard</a:t>
            </a:r>
          </a:p>
          <a:p>
            <a:pPr>
              <a:lnSpc>
                <a:spcPct val="100000"/>
              </a:lnSpc>
            </a:pPr>
            <a:r>
              <a:rPr lang="en-US" sz="1900" dirty="0">
                <a:solidFill>
                  <a:srgbClr val="000000"/>
                </a:solidFill>
                <a:cs typeface="Calibri"/>
              </a:rPr>
              <a:t>Large nationwide network – more than </a:t>
            </a:r>
            <a:r>
              <a:rPr lang="en-US" sz="1900" b="1" dirty="0">
                <a:solidFill>
                  <a:srgbClr val="000000"/>
                </a:solidFill>
                <a:cs typeface="Calibri"/>
              </a:rPr>
              <a:t>372,000 </a:t>
            </a:r>
            <a:r>
              <a:rPr lang="en-US" sz="1900" dirty="0">
                <a:solidFill>
                  <a:srgbClr val="000000"/>
                </a:solidFill>
                <a:cs typeface="Calibri"/>
              </a:rPr>
              <a:t>access points!</a:t>
            </a:r>
          </a:p>
          <a:p>
            <a:pPr>
              <a:lnSpc>
                <a:spcPct val="100000"/>
              </a:lnSpc>
            </a:pPr>
            <a:r>
              <a:rPr lang="en-US" sz="1900" dirty="0">
                <a:solidFill>
                  <a:srgbClr val="000000"/>
                </a:solidFill>
                <a:cs typeface="Calibri"/>
              </a:rPr>
              <a:t>Benefit year: January 1 to December 31</a:t>
            </a:r>
          </a:p>
          <a:p>
            <a:pPr>
              <a:lnSpc>
                <a:spcPct val="100000"/>
              </a:lnSpc>
            </a:pPr>
            <a:r>
              <a:rPr lang="en-US" sz="1900" b="1" dirty="0"/>
              <a:t>Annual maximum </a:t>
            </a:r>
            <a:r>
              <a:rPr lang="en-US" sz="1900" dirty="0"/>
              <a:t>is the total your plan can pay for covered services each year</a:t>
            </a:r>
          </a:p>
          <a:p>
            <a:pPr marL="695325" lvl="1" indent="-285750">
              <a:lnSpc>
                <a:spcPct val="100000"/>
              </a:lnSpc>
            </a:pPr>
            <a:r>
              <a:rPr lang="en-US" sz="1900" b="1" dirty="0">
                <a:solidFill>
                  <a:srgbClr val="000000"/>
                </a:solidFill>
                <a:cs typeface="Calibri"/>
              </a:rPr>
              <a:t>High</a:t>
            </a:r>
            <a:r>
              <a:rPr lang="en-US" sz="1900" dirty="0">
                <a:solidFill>
                  <a:srgbClr val="000000"/>
                </a:solidFill>
                <a:cs typeface="Calibri"/>
              </a:rPr>
              <a:t>: Unlimited/$3,000</a:t>
            </a:r>
            <a:r>
              <a:rPr lang="en-US" sz="1900" i="1" dirty="0">
                <a:solidFill>
                  <a:srgbClr val="000000"/>
                </a:solidFill>
                <a:cs typeface="Calibri"/>
              </a:rPr>
              <a:t> </a:t>
            </a:r>
            <a:endParaRPr lang="en-US" sz="1900" dirty="0">
              <a:solidFill>
                <a:srgbClr val="000000"/>
              </a:solidFill>
              <a:cs typeface="Calibri"/>
            </a:endParaRPr>
          </a:p>
          <a:p>
            <a:pPr marL="695325" lvl="1" indent="-285750">
              <a:lnSpc>
                <a:spcPct val="100000"/>
              </a:lnSpc>
            </a:pPr>
            <a:r>
              <a:rPr lang="en-US" sz="1900" b="1" dirty="0">
                <a:solidFill>
                  <a:srgbClr val="000000"/>
                </a:solidFill>
                <a:cs typeface="Calibri"/>
              </a:rPr>
              <a:t>Standard</a:t>
            </a:r>
            <a:r>
              <a:rPr lang="en-US" sz="1900" dirty="0">
                <a:solidFill>
                  <a:srgbClr val="000000"/>
                </a:solidFill>
                <a:cs typeface="Calibri"/>
              </a:rPr>
              <a:t>: $1,500/$1,000 </a:t>
            </a:r>
          </a:p>
        </p:txBody>
      </p:sp>
      <p:sp>
        <p:nvSpPr>
          <p:cNvPr id="5" name="Content Placeholder 25">
            <a:extLst>
              <a:ext uri="{FF2B5EF4-FFF2-40B4-BE49-F238E27FC236}">
                <a16:creationId xmlns:a16="http://schemas.microsoft.com/office/drawing/2014/main" id="{99541F5B-4905-DF45-2577-AC943125A70D}"/>
              </a:ext>
            </a:extLst>
          </p:cNvPr>
          <p:cNvSpPr txBox="1">
            <a:spLocks/>
          </p:cNvSpPr>
          <p:nvPr/>
        </p:nvSpPr>
        <p:spPr>
          <a:xfrm>
            <a:off x="6096000" y="1600200"/>
            <a:ext cx="5719699" cy="3564529"/>
          </a:xfrm>
          <a:prstGeom prst="rect">
            <a:avLst/>
          </a:prstGeom>
        </p:spPr>
        <p:txBody>
          <a:bodyPr vert="horz" lIns="91440" tIns="45720" rIns="91440" bIns="45720" rtlCol="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900" b="1" dirty="0"/>
              <a:t>Deductible </a:t>
            </a:r>
            <a:r>
              <a:rPr lang="en-US" sz="1900" dirty="0"/>
              <a:t>is the amount you pay out of pocket before your plan begins to cover services </a:t>
            </a:r>
            <a:r>
              <a:rPr lang="en-US" sz="1900" dirty="0">
                <a:solidFill>
                  <a:srgbClr val="000000"/>
                </a:solidFill>
                <a:cs typeface="Calibri"/>
              </a:rPr>
              <a:t>(doesn’t apply to diagnostic and preventive services) </a:t>
            </a:r>
          </a:p>
          <a:p>
            <a:pPr marL="804862" lvl="1" indent="-285750">
              <a:lnSpc>
                <a:spcPct val="100000"/>
              </a:lnSpc>
            </a:pPr>
            <a:r>
              <a:rPr lang="en-US" sz="1900" b="1" dirty="0">
                <a:solidFill>
                  <a:srgbClr val="000000"/>
                </a:solidFill>
                <a:cs typeface="Calibri"/>
              </a:rPr>
              <a:t>High</a:t>
            </a:r>
            <a:r>
              <a:rPr lang="en-US" sz="1900" dirty="0">
                <a:solidFill>
                  <a:srgbClr val="000000"/>
                </a:solidFill>
                <a:cs typeface="Calibri"/>
              </a:rPr>
              <a:t>: $0 in-network/$50 out-of-network </a:t>
            </a:r>
          </a:p>
          <a:p>
            <a:pPr marL="804862" lvl="1" indent="-285750">
              <a:lnSpc>
                <a:spcPct val="100000"/>
              </a:lnSpc>
            </a:pPr>
            <a:r>
              <a:rPr lang="en-US" sz="1900" b="1" dirty="0">
                <a:solidFill>
                  <a:srgbClr val="000000"/>
                </a:solidFill>
                <a:cs typeface="Calibri"/>
              </a:rPr>
              <a:t>Standard:</a:t>
            </a:r>
            <a:r>
              <a:rPr lang="en-US" sz="1900" dirty="0">
                <a:solidFill>
                  <a:srgbClr val="000000"/>
                </a:solidFill>
                <a:cs typeface="Calibri"/>
              </a:rPr>
              <a:t> $0 in-network/$75 out-of-network </a:t>
            </a:r>
          </a:p>
          <a:p>
            <a:pPr>
              <a:lnSpc>
                <a:spcPct val="100000"/>
              </a:lnSpc>
            </a:pPr>
            <a:r>
              <a:rPr lang="en-US" sz="1900" dirty="0">
                <a:cs typeface="Calibri"/>
              </a:rPr>
              <a:t>Worldwide coverage with </a:t>
            </a:r>
            <a:r>
              <a:rPr lang="en-US" sz="1900" b="1" dirty="0">
                <a:cs typeface="Calibri"/>
              </a:rPr>
              <a:t>no waiting periods!</a:t>
            </a:r>
            <a:endParaRPr lang="en-US" sz="1900" dirty="0">
              <a:cs typeface="Calibri"/>
            </a:endParaRPr>
          </a:p>
          <a:p>
            <a:pPr>
              <a:lnSpc>
                <a:spcPct val="100000"/>
              </a:lnSpc>
            </a:pPr>
            <a:r>
              <a:rPr lang="en-US" sz="1900" dirty="0">
                <a:cs typeface="Calibri"/>
              </a:rPr>
              <a:t>Two free cleanings, exams and fluoride treatments with one set of bitewing x-rays per year (three cleanings per year for pregnant individuals and people with Type 1 or 2 diabetes) when you stay</a:t>
            </a:r>
            <a:br>
              <a:rPr lang="en-US" sz="1900" dirty="0">
                <a:cs typeface="Calibri"/>
              </a:rPr>
            </a:br>
            <a:r>
              <a:rPr lang="en-US" sz="1900" dirty="0">
                <a:cs typeface="Calibri"/>
              </a:rPr>
              <a:t>in network!</a:t>
            </a:r>
          </a:p>
          <a:p>
            <a:pPr>
              <a:lnSpc>
                <a:spcPct val="100000"/>
              </a:lnSpc>
              <a:spcBef>
                <a:spcPts val="0"/>
              </a:spcBef>
            </a:pPr>
            <a:endParaRPr lang="en-US" sz="1900" dirty="0">
              <a:cs typeface="Calibri"/>
            </a:endParaRPr>
          </a:p>
        </p:txBody>
      </p:sp>
      <p:sp>
        <p:nvSpPr>
          <p:cNvPr id="6" name="TextBox 5">
            <a:extLst>
              <a:ext uri="{FF2B5EF4-FFF2-40B4-BE49-F238E27FC236}">
                <a16:creationId xmlns:a16="http://schemas.microsoft.com/office/drawing/2014/main" id="{755EBC68-A4D3-EC5D-14A7-F2960AC34597}"/>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6C35BFB-8082-D6E4-A91B-0025DFD470D0}"/>
              </a:ext>
            </a:extLst>
          </p:cNvPr>
          <p:cNvPicPr>
            <a:picLocks noChangeAspect="1"/>
          </p:cNvPicPr>
          <p:nvPr/>
        </p:nvPicPr>
        <p:blipFill>
          <a:blip r:embed="rId3"/>
          <a:srcRect/>
          <a:stretch/>
        </p:blipFill>
        <p:spPr>
          <a:xfrm>
            <a:off x="601455" y="6187235"/>
            <a:ext cx="625890" cy="333808"/>
          </a:xfrm>
          <a:prstGeom prst="rect">
            <a:avLst/>
          </a:prstGeom>
        </p:spPr>
      </p:pic>
      <p:pic>
        <p:nvPicPr>
          <p:cNvPr id="3" name="Picture 2" descr="A qr code with green border&#10;&#10;Description automatically generated">
            <a:extLst>
              <a:ext uri="{FF2B5EF4-FFF2-40B4-BE49-F238E27FC236}">
                <a16:creationId xmlns:a16="http://schemas.microsoft.com/office/drawing/2014/main" id="{54FB6C68-9579-0089-5F4B-5D6E47833F68}"/>
              </a:ext>
            </a:extLst>
          </p:cNvPr>
          <p:cNvPicPr>
            <a:picLocks noChangeAspect="1"/>
          </p:cNvPicPr>
          <p:nvPr/>
        </p:nvPicPr>
        <p:blipFill>
          <a:blip r:embed="rId4"/>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138081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C4EE-9870-6C7D-9B2C-4E1FEA55DD6C}"/>
              </a:ext>
            </a:extLst>
          </p:cNvPr>
          <p:cNvSpPr>
            <a:spLocks noGrp="1"/>
          </p:cNvSpPr>
          <p:nvPr>
            <p:ph type="title"/>
          </p:nvPr>
        </p:nvSpPr>
        <p:spPr>
          <a:xfrm>
            <a:off x="670163" y="353774"/>
            <a:ext cx="10332720" cy="457200"/>
          </a:xfrm>
        </p:spPr>
        <p:txBody>
          <a:bodyPr/>
          <a:lstStyle/>
          <a:p>
            <a:r>
              <a:rPr lang="en-US" dirty="0">
                <a:latin typeface="Calibri Light" panose="020F0302020204030204" pitchFamily="34" charset="0"/>
                <a:cs typeface="Calibri Light" panose="020F0302020204030204" pitchFamily="34" charset="0"/>
              </a:rPr>
              <a:t>Benefits at a glance</a:t>
            </a:r>
            <a:endParaRPr lang="en-MX" dirty="0"/>
          </a:p>
        </p:txBody>
      </p:sp>
      <p:graphicFrame>
        <p:nvGraphicFramePr>
          <p:cNvPr id="8" name="Table 7">
            <a:extLst>
              <a:ext uri="{FF2B5EF4-FFF2-40B4-BE49-F238E27FC236}">
                <a16:creationId xmlns:a16="http://schemas.microsoft.com/office/drawing/2014/main" id="{3F37019C-D239-D940-9FB2-F0448D724752}"/>
              </a:ext>
            </a:extLst>
          </p:cNvPr>
          <p:cNvGraphicFramePr>
            <a:graphicFrameLocks noGrp="1"/>
          </p:cNvGraphicFramePr>
          <p:nvPr>
            <p:extLst>
              <p:ext uri="{D42A27DB-BD31-4B8C-83A1-F6EECF244321}">
                <p14:modId xmlns:p14="http://schemas.microsoft.com/office/powerpoint/2010/main" val="517019491"/>
              </p:ext>
            </p:extLst>
          </p:nvPr>
        </p:nvGraphicFramePr>
        <p:xfrm>
          <a:off x="753229" y="1323947"/>
          <a:ext cx="10776162" cy="3924383"/>
        </p:xfrm>
        <a:graphic>
          <a:graphicData uri="http://schemas.openxmlformats.org/drawingml/2006/table">
            <a:tbl>
              <a:tblPr bandRow="1">
                <a:tableStyleId>{93296810-A885-4BE3-A3E7-6D5BEEA58F35}</a:tableStyleId>
              </a:tblPr>
              <a:tblGrid>
                <a:gridCol w="3762327">
                  <a:extLst>
                    <a:ext uri="{9D8B030D-6E8A-4147-A177-3AD203B41FA5}">
                      <a16:colId xmlns:a16="http://schemas.microsoft.com/office/drawing/2014/main" val="859484799"/>
                    </a:ext>
                  </a:extLst>
                </a:gridCol>
                <a:gridCol w="3421781">
                  <a:extLst>
                    <a:ext uri="{9D8B030D-6E8A-4147-A177-3AD203B41FA5}">
                      <a16:colId xmlns:a16="http://schemas.microsoft.com/office/drawing/2014/main" val="4155984944"/>
                    </a:ext>
                  </a:extLst>
                </a:gridCol>
                <a:gridCol w="3592054">
                  <a:extLst>
                    <a:ext uri="{9D8B030D-6E8A-4147-A177-3AD203B41FA5}">
                      <a16:colId xmlns:a16="http://schemas.microsoft.com/office/drawing/2014/main" val="2864547748"/>
                    </a:ext>
                  </a:extLst>
                </a:gridCol>
              </a:tblGrid>
              <a:tr h="28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Calibri" panose="020F0502020204030204" pitchFamily="34" charset="0"/>
                          <a:cs typeface="Calibri" panose="020F0502020204030204" pitchFamily="34" charset="0"/>
                        </a:rPr>
                        <a:t>Benefits</a:t>
                      </a:r>
                    </a:p>
                  </a:txBody>
                  <a:tcPr marL="0" marR="0" marT="0" marB="0">
                    <a:lnT w="12700" cmpd="sng">
                      <a:noFill/>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mn-lt"/>
                          <a:ea typeface="+mn-ea"/>
                          <a:cs typeface="+mn-cs"/>
                        </a:rPr>
                        <a:t>In-Network</a:t>
                      </a:r>
                    </a:p>
                  </a:txBody>
                  <a:tcPr marL="0" marR="0" marT="0" marB="0">
                    <a:lnT w="12700" cmpd="sng">
                      <a:noFill/>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mn-lt"/>
                          <a:ea typeface="+mn-ea"/>
                          <a:cs typeface="+mn-cs"/>
                        </a:rPr>
                        <a:t>Out-of-Network</a:t>
                      </a:r>
                    </a:p>
                  </a:txBody>
                  <a:tcPr marL="0" marR="0" marT="0" marB="0">
                    <a:lnT w="12700" cmpd="sng">
                      <a:noFill/>
                    </a:lnT>
                    <a:noFill/>
                  </a:tcPr>
                </a:tc>
                <a:extLst>
                  <a:ext uri="{0D108BD9-81ED-4DB2-BD59-A6C34878D82A}">
                    <a16:rowId xmlns:a16="http://schemas.microsoft.com/office/drawing/2014/main" val="2843112459"/>
                  </a:ext>
                </a:extLst>
              </a:tr>
              <a:tr h="461857">
                <a:tc>
                  <a:txBody>
                    <a:bodyPr/>
                    <a:lstStyle/>
                    <a:p>
                      <a:pPr>
                        <a:lnSpc>
                          <a:spcPct val="100000"/>
                        </a:lnSpc>
                      </a:pPr>
                      <a:r>
                        <a:rPr lang="en-US" sz="1100" b="1" i="0" dirty="0">
                          <a:latin typeface="Calibri" panose="020F0502020204030204" pitchFamily="34" charset="0"/>
                          <a:cs typeface="Calibri" panose="020F0502020204030204" pitchFamily="34" charset="0"/>
                        </a:rPr>
                        <a:t>Basic Services — Class A</a:t>
                      </a:r>
                    </a:p>
                    <a:p>
                      <a:pPr>
                        <a:lnSpc>
                          <a:spcPct val="100000"/>
                        </a:lnSpc>
                      </a:pPr>
                      <a:r>
                        <a:rPr lang="en-US" sz="1100" b="0" i="0" dirty="0">
                          <a:latin typeface="Calibri Light" panose="020F0302020204030204" pitchFamily="34" charset="0"/>
                          <a:cs typeface="Calibri Light" panose="020F0302020204030204" pitchFamily="34" charset="0"/>
                        </a:rPr>
                        <a:t>Routine cleanings, x-rays, oral exams, sealants</a:t>
                      </a:r>
                    </a:p>
                  </a:txBody>
                  <a:tcPr marL="0" marR="0" marT="0" marB="0" anchor="ctr">
                    <a:lnB w="3175" cap="flat" cmpd="sng" algn="ctr">
                      <a:solidFill>
                        <a:srgbClr val="666666"/>
                      </a:solidFill>
                      <a:prstDash val="solid"/>
                      <a:round/>
                      <a:headEnd type="none" w="med" len="med"/>
                      <a:tailEnd type="none" w="med" len="med"/>
                    </a:lnB>
                    <a:noFill/>
                  </a:tcPr>
                </a:tc>
                <a:tc>
                  <a:txBody>
                    <a:bodyPr/>
                    <a:lstStyle/>
                    <a:p>
                      <a:pPr algn="ctr">
                        <a:lnSpc>
                          <a:spcPts val="1000"/>
                        </a:lnSpc>
                      </a:pPr>
                      <a:r>
                        <a:rPr lang="en-US" sz="1100" b="0" i="0" dirty="0">
                          <a:latin typeface="Calibri Light" panose="020F0302020204030204" pitchFamily="34" charset="0"/>
                          <a:cs typeface="Calibri Light" panose="020F0302020204030204" pitchFamily="34" charset="0"/>
                        </a:rPr>
                        <a:t>Plan pays </a:t>
                      </a:r>
                      <a:r>
                        <a:rPr lang="en-US" sz="1100" b="1" i="0" dirty="0">
                          <a:latin typeface="Calibri" panose="020F0502020204030204" pitchFamily="34" charset="0"/>
                          <a:cs typeface="Calibri" panose="020F0502020204030204" pitchFamily="34" charset="0"/>
                        </a:rPr>
                        <a:t>100%</a:t>
                      </a:r>
                    </a:p>
                  </a:txBody>
                  <a:tcPr marL="0" marR="0" marT="0" marB="0" anchor="ctr">
                    <a:lnB w="3175" cap="flat" cmpd="sng" algn="ctr">
                      <a:solidFill>
                        <a:srgbClr val="666666"/>
                      </a:solidFill>
                      <a:prstDash val="solid"/>
                      <a:round/>
                      <a:headEnd type="none" w="med" len="med"/>
                      <a:tailEnd type="none" w="med" len="med"/>
                    </a:lnB>
                    <a:noFill/>
                  </a:tcPr>
                </a:tc>
                <a:tc>
                  <a:txBody>
                    <a:bodyPr/>
                    <a:lstStyle/>
                    <a:p>
                      <a:pPr algn="ctr">
                        <a:lnSpc>
                          <a:spcPts val="1000"/>
                        </a:lnSpc>
                      </a:pPr>
                      <a:r>
                        <a:rPr lang="en-US" sz="1100" b="0" i="0" dirty="0">
                          <a:latin typeface="Calibri Light" panose="020F0302020204030204" pitchFamily="34" charset="0"/>
                          <a:cs typeface="Calibri Light" panose="020F0302020204030204" pitchFamily="34" charset="0"/>
                        </a:rPr>
                        <a:t>Plan pays </a:t>
                      </a:r>
                      <a:r>
                        <a:rPr lang="en-US" sz="1100" b="1" i="0" dirty="0">
                          <a:latin typeface="Calibri" panose="020F0502020204030204" pitchFamily="34" charset="0"/>
                          <a:cs typeface="Calibri" panose="020F0502020204030204" pitchFamily="34" charset="0"/>
                        </a:rPr>
                        <a:t>60%</a:t>
                      </a:r>
                    </a:p>
                  </a:txBody>
                  <a:tcPr marL="0" marR="0" marT="0" marB="0" anchor="ctr">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440522486"/>
                  </a:ext>
                </a:extLst>
              </a:tr>
              <a:tr h="457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Intermediate— Class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Fillings and periodontal maintenance, oral surgery, extractions</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pays</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55%</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4076844492"/>
                  </a:ext>
                </a:extLst>
              </a:tr>
              <a:tr h="511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Major Services— Class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Crowns, bridges, root canals, dentures, implants, gum surgery</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35%</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337455187"/>
                  </a:ext>
                </a:extLst>
              </a:tr>
              <a:tr h="44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Orthodontic Services— Class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Comprehensive orthodontic treatment, fixed appliances</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3205939485"/>
                  </a:ext>
                </a:extLst>
              </a:tr>
              <a:tr h="503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General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Anesthesia, occlusal guard</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55%</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4231027640"/>
                  </a:ext>
                </a:extLst>
              </a:tr>
              <a:tr h="36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Calendar Year Deductible**</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$75</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644985332"/>
                  </a:ext>
                </a:extLst>
              </a:tr>
              <a:tr h="423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Calendar Year Benefit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Non-orthodontic</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$1,500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$1000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897162457"/>
                  </a:ext>
                </a:extLst>
              </a:tr>
              <a:tr h="472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Orthodontic Lifetime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Standard Plan covers kids up to maximum age eligibility</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$2,000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$1,000</a:t>
                      </a:r>
                    </a:p>
                  </a:txBody>
                  <a:tcPr marL="0" marR="0" marT="0" marB="0"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090074081"/>
                  </a:ext>
                </a:extLst>
              </a:tr>
            </a:tbl>
          </a:graphicData>
        </a:graphic>
      </p:graphicFrame>
      <p:pic>
        <p:nvPicPr>
          <p:cNvPr id="16" name="Picture 15" descr="A picture containing text, clipart&#10;&#10;Description automatically generated">
            <a:extLst>
              <a:ext uri="{FF2B5EF4-FFF2-40B4-BE49-F238E27FC236}">
                <a16:creationId xmlns:a16="http://schemas.microsoft.com/office/drawing/2014/main" id="{5A919785-B5E1-5C3B-EDEF-689718535545}"/>
              </a:ext>
            </a:extLst>
          </p:cNvPr>
          <p:cNvPicPr>
            <a:picLocks noChangeAspect="1"/>
          </p:cNvPicPr>
          <p:nvPr/>
        </p:nvPicPr>
        <p:blipFill>
          <a:blip r:embed="rId3"/>
          <a:stretch>
            <a:fillRect/>
          </a:stretch>
        </p:blipFill>
        <p:spPr>
          <a:xfrm>
            <a:off x="10133703" y="6325250"/>
            <a:ext cx="1738361" cy="194422"/>
          </a:xfrm>
          <a:prstGeom prst="rect">
            <a:avLst/>
          </a:prstGeom>
        </p:spPr>
      </p:pic>
      <p:sp>
        <p:nvSpPr>
          <p:cNvPr id="5" name="TextBox 4">
            <a:extLst>
              <a:ext uri="{FF2B5EF4-FFF2-40B4-BE49-F238E27FC236}">
                <a16:creationId xmlns:a16="http://schemas.microsoft.com/office/drawing/2014/main" id="{97697434-FE8F-9FF6-787A-E6B1437EB7BA}"/>
              </a:ext>
            </a:extLst>
          </p:cNvPr>
          <p:cNvSpPr txBox="1"/>
          <p:nvPr/>
        </p:nvSpPr>
        <p:spPr>
          <a:xfrm>
            <a:off x="4900533" y="945191"/>
            <a:ext cx="6102350" cy="323165"/>
          </a:xfrm>
          <a:prstGeom prst="rect">
            <a:avLst/>
          </a:prstGeom>
          <a:noFill/>
        </p:spPr>
        <p:txBody>
          <a:bodyPr wrap="square">
            <a:spAutoFit/>
          </a:bodyPr>
          <a:lstStyle/>
          <a:p>
            <a:pPr algn="ctr"/>
            <a:r>
              <a:rPr lang="en-US" sz="1500" b="1" dirty="0"/>
              <a:t>Standard Plan</a:t>
            </a:r>
          </a:p>
        </p:txBody>
      </p:sp>
      <p:sp>
        <p:nvSpPr>
          <p:cNvPr id="20" name="Text Box 63">
            <a:extLst>
              <a:ext uri="{FF2B5EF4-FFF2-40B4-BE49-F238E27FC236}">
                <a16:creationId xmlns:a16="http://schemas.microsoft.com/office/drawing/2014/main" id="{9BB28284-A3FF-782B-211A-0E022F319479}"/>
              </a:ext>
            </a:extLst>
          </p:cNvPr>
          <p:cNvSpPr txBox="1">
            <a:spLocks noChangeArrowheads="1"/>
          </p:cNvSpPr>
          <p:nvPr/>
        </p:nvSpPr>
        <p:spPr bwMode="auto">
          <a:xfrm>
            <a:off x="704520" y="5369638"/>
            <a:ext cx="9875520" cy="1086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1775" indent="-231775">
              <a:lnSpc>
                <a:spcPct val="100000"/>
              </a:lnSpc>
              <a:spcAft>
                <a:spcPts val="0"/>
              </a:spcAft>
            </a:pPr>
            <a:r>
              <a:rPr lang="en-US" sz="900" dirty="0"/>
              <a:t>Enrollee is responsible for billed amounts over the plan allowance when seen by an out-of-network dentist.</a:t>
            </a:r>
          </a:p>
          <a:p>
            <a:pPr marL="231775" indent="-231775">
              <a:lnSpc>
                <a:spcPct val="100000"/>
              </a:lnSpc>
              <a:spcAft>
                <a:spcPts val="0"/>
              </a:spcAft>
            </a:pPr>
            <a:r>
              <a:rPr lang="en-US" sz="900" dirty="0"/>
              <a:t>** 	Class A and Class D services are exempt from the deductible. All other covered services are exempt from the deductible only when provided by a Delta Dental Federal Employees Dental Program network dentist. Services or treatment for the  provision of an initial prosthodontic appliance (i.e. fixed bridge restoration, implants, removal of partial or complete dentures, etc.) when it replaces natural teeth extracted or missing, including congenital defects, prior to the effective date of coverage are not eligible for coverage.</a:t>
            </a:r>
          </a:p>
          <a:p>
            <a:r>
              <a:rPr lang="en-US" sz="900" i="1" dirty="0"/>
              <a:t>Note: Amounts listed for illustrative purposes only. Assumes no maximum or deductibles are applicable.</a:t>
            </a:r>
          </a:p>
        </p:txBody>
      </p:sp>
      <p:cxnSp>
        <p:nvCxnSpPr>
          <p:cNvPr id="24" name="Straight Connector 23">
            <a:extLst>
              <a:ext uri="{FF2B5EF4-FFF2-40B4-BE49-F238E27FC236}">
                <a16:creationId xmlns:a16="http://schemas.microsoft.com/office/drawing/2014/main" id="{27EAFA7A-9EBB-2D0D-E81B-5C4653297B89}"/>
              </a:ext>
            </a:extLst>
          </p:cNvPr>
          <p:cNvCxnSpPr>
            <a:cxnSpLocks/>
          </p:cNvCxnSpPr>
          <p:nvPr/>
        </p:nvCxnSpPr>
        <p:spPr>
          <a:xfrm>
            <a:off x="5632173" y="1268356"/>
            <a:ext cx="484632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26585A6-631C-980F-F25C-779ACF5BA7ED}"/>
              </a:ext>
            </a:extLst>
          </p:cNvPr>
          <p:cNvSpPr/>
          <p:nvPr/>
        </p:nvSpPr>
        <p:spPr>
          <a:xfrm>
            <a:off x="10927080" y="1527048"/>
            <a:ext cx="731641" cy="3924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6" name="Rectangle 25">
            <a:extLst>
              <a:ext uri="{FF2B5EF4-FFF2-40B4-BE49-F238E27FC236}">
                <a16:creationId xmlns:a16="http://schemas.microsoft.com/office/drawing/2014/main" id="{D70C2925-3AD0-E562-630E-F42FB434B55A}"/>
              </a:ext>
            </a:extLst>
          </p:cNvPr>
          <p:cNvSpPr/>
          <p:nvPr/>
        </p:nvSpPr>
        <p:spPr>
          <a:xfrm>
            <a:off x="7951708" y="1323947"/>
            <a:ext cx="257767" cy="413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7" name="Rectangle 26">
            <a:extLst>
              <a:ext uri="{FF2B5EF4-FFF2-40B4-BE49-F238E27FC236}">
                <a16:creationId xmlns:a16="http://schemas.microsoft.com/office/drawing/2014/main" id="{99645770-2843-D674-1FCA-25ABD882B92D}"/>
              </a:ext>
            </a:extLst>
          </p:cNvPr>
          <p:cNvSpPr/>
          <p:nvPr/>
        </p:nvSpPr>
        <p:spPr>
          <a:xfrm>
            <a:off x="4573734" y="1323947"/>
            <a:ext cx="257767" cy="4029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3" name="TextBox 2">
            <a:extLst>
              <a:ext uri="{FF2B5EF4-FFF2-40B4-BE49-F238E27FC236}">
                <a16:creationId xmlns:a16="http://schemas.microsoft.com/office/drawing/2014/main" id="{8D827C48-5471-57BA-042F-68A8EDBF663D}"/>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ED2EA34-BBAF-9E96-D6CD-B6F9398A3E8E}"/>
              </a:ext>
            </a:extLst>
          </p:cNvPr>
          <p:cNvPicPr>
            <a:picLocks noChangeAspect="1"/>
          </p:cNvPicPr>
          <p:nvPr/>
        </p:nvPicPr>
        <p:blipFill>
          <a:blip r:embed="rId4"/>
          <a:srcRect/>
          <a:stretch/>
        </p:blipFill>
        <p:spPr>
          <a:xfrm>
            <a:off x="601455" y="6187235"/>
            <a:ext cx="625890" cy="333808"/>
          </a:xfrm>
          <a:prstGeom prst="rect">
            <a:avLst/>
          </a:prstGeom>
        </p:spPr>
      </p:pic>
      <p:pic>
        <p:nvPicPr>
          <p:cNvPr id="6" name="Picture 5" descr="A qr code with green border&#10;&#10;Description automatically generated">
            <a:extLst>
              <a:ext uri="{FF2B5EF4-FFF2-40B4-BE49-F238E27FC236}">
                <a16:creationId xmlns:a16="http://schemas.microsoft.com/office/drawing/2014/main" id="{DC03F73E-C00E-6E38-556F-B25B8939AF61}"/>
              </a:ext>
            </a:extLst>
          </p:cNvPr>
          <p:cNvPicPr>
            <a:picLocks noChangeAspect="1"/>
          </p:cNvPicPr>
          <p:nvPr/>
        </p:nvPicPr>
        <p:blipFill>
          <a:blip r:embed="rId5"/>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54906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C4EE-9870-6C7D-9B2C-4E1FEA55DD6C}"/>
              </a:ext>
            </a:extLst>
          </p:cNvPr>
          <p:cNvSpPr>
            <a:spLocks noGrp="1"/>
          </p:cNvSpPr>
          <p:nvPr>
            <p:ph type="title"/>
          </p:nvPr>
        </p:nvSpPr>
        <p:spPr>
          <a:xfrm>
            <a:off x="670163" y="353774"/>
            <a:ext cx="10332720" cy="457200"/>
          </a:xfrm>
        </p:spPr>
        <p:txBody>
          <a:bodyPr/>
          <a:lstStyle/>
          <a:p>
            <a:r>
              <a:rPr lang="en-US" dirty="0">
                <a:latin typeface="Calibri Light" panose="020F0302020204030204" pitchFamily="34" charset="0"/>
                <a:cs typeface="Calibri Light" panose="020F0302020204030204" pitchFamily="34" charset="0"/>
              </a:rPr>
              <a:t>Benefits at a glance</a:t>
            </a:r>
            <a:endParaRPr lang="en-MX" dirty="0"/>
          </a:p>
        </p:txBody>
      </p:sp>
      <p:graphicFrame>
        <p:nvGraphicFramePr>
          <p:cNvPr id="8" name="Table 7">
            <a:extLst>
              <a:ext uri="{FF2B5EF4-FFF2-40B4-BE49-F238E27FC236}">
                <a16:creationId xmlns:a16="http://schemas.microsoft.com/office/drawing/2014/main" id="{3F37019C-D239-D940-9FB2-F0448D724752}"/>
              </a:ext>
            </a:extLst>
          </p:cNvPr>
          <p:cNvGraphicFramePr>
            <a:graphicFrameLocks noGrp="1"/>
          </p:cNvGraphicFramePr>
          <p:nvPr>
            <p:extLst>
              <p:ext uri="{D42A27DB-BD31-4B8C-83A1-F6EECF244321}">
                <p14:modId xmlns:p14="http://schemas.microsoft.com/office/powerpoint/2010/main" val="574658049"/>
              </p:ext>
            </p:extLst>
          </p:nvPr>
        </p:nvGraphicFramePr>
        <p:xfrm>
          <a:off x="753228" y="1395761"/>
          <a:ext cx="11016000" cy="3824895"/>
        </p:xfrm>
        <a:graphic>
          <a:graphicData uri="http://schemas.openxmlformats.org/drawingml/2006/table">
            <a:tbl>
              <a:tblPr bandRow="1">
                <a:tableStyleId>{93296810-A885-4BE3-A3E7-6D5BEEA58F35}</a:tableStyleId>
              </a:tblPr>
              <a:tblGrid>
                <a:gridCol w="4176581">
                  <a:extLst>
                    <a:ext uri="{9D8B030D-6E8A-4147-A177-3AD203B41FA5}">
                      <a16:colId xmlns:a16="http://schemas.microsoft.com/office/drawing/2014/main" val="859484799"/>
                    </a:ext>
                  </a:extLst>
                </a:gridCol>
                <a:gridCol w="2626680">
                  <a:extLst>
                    <a:ext uri="{9D8B030D-6E8A-4147-A177-3AD203B41FA5}">
                      <a16:colId xmlns:a16="http://schemas.microsoft.com/office/drawing/2014/main" val="4155984944"/>
                    </a:ext>
                  </a:extLst>
                </a:gridCol>
                <a:gridCol w="4212739">
                  <a:extLst>
                    <a:ext uri="{9D8B030D-6E8A-4147-A177-3AD203B41FA5}">
                      <a16:colId xmlns:a16="http://schemas.microsoft.com/office/drawing/2014/main" val="2864547748"/>
                    </a:ext>
                  </a:extLst>
                </a:gridCol>
              </a:tblGrid>
              <a:tr h="28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Calibri" panose="020F0502020204030204" pitchFamily="34" charset="0"/>
                          <a:cs typeface="Calibri" panose="020F0502020204030204" pitchFamily="34" charset="0"/>
                        </a:rPr>
                        <a:t>  Benefits</a:t>
                      </a:r>
                    </a:p>
                  </a:txBody>
                  <a:tcPr marL="0" marR="0" marT="0" marB="0">
                    <a:lnT w="12700" cmpd="sng">
                      <a:noFill/>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mn-lt"/>
                          <a:ea typeface="+mn-ea"/>
                          <a:cs typeface="+mn-cs"/>
                        </a:rPr>
                        <a:t>In-Network</a:t>
                      </a:r>
                    </a:p>
                  </a:txBody>
                  <a:tcPr marL="0" marR="0" marT="0" marB="0">
                    <a:lnT w="12700" cmpd="sng">
                      <a:noFill/>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mn-lt"/>
                          <a:ea typeface="+mn-ea"/>
                          <a:cs typeface="+mn-cs"/>
                        </a:rPr>
                        <a:t>Out-of-Network</a:t>
                      </a:r>
                    </a:p>
                  </a:txBody>
                  <a:tcPr marL="0" marR="0" marT="0" marB="0">
                    <a:lnT w="12700" cmpd="sng">
                      <a:noFill/>
                    </a:lnT>
                    <a:noFill/>
                  </a:tcPr>
                </a:tc>
                <a:extLst>
                  <a:ext uri="{0D108BD9-81ED-4DB2-BD59-A6C34878D82A}">
                    <a16:rowId xmlns:a16="http://schemas.microsoft.com/office/drawing/2014/main" val="2843112459"/>
                  </a:ext>
                </a:extLst>
              </a:tr>
              <a:tr h="461857">
                <a:tc>
                  <a:txBody>
                    <a:bodyPr/>
                    <a:lstStyle/>
                    <a:p>
                      <a:pPr>
                        <a:lnSpc>
                          <a:spcPct val="100000"/>
                        </a:lnSpc>
                      </a:pPr>
                      <a:r>
                        <a:rPr lang="en-US" sz="1100" b="1" i="0" dirty="0">
                          <a:latin typeface="Calibri" panose="020F0502020204030204" pitchFamily="34" charset="0"/>
                          <a:cs typeface="Calibri" panose="020F0502020204030204" pitchFamily="34" charset="0"/>
                        </a:rPr>
                        <a:t>Basic services — Class A</a:t>
                      </a:r>
                    </a:p>
                    <a:p>
                      <a:pPr>
                        <a:lnSpc>
                          <a:spcPct val="100000"/>
                        </a:lnSpc>
                      </a:pPr>
                      <a:r>
                        <a:rPr lang="en-US" sz="1100" b="0" i="0" dirty="0">
                          <a:latin typeface="Calibri Light" panose="020F0302020204030204" pitchFamily="34" charset="0"/>
                          <a:cs typeface="Calibri Light" panose="020F0302020204030204" pitchFamily="34" charset="0"/>
                        </a:rPr>
                        <a:t>Routine cleanings, x-rays, oral exams, sealants</a:t>
                      </a:r>
                    </a:p>
                  </a:txBody>
                  <a:tcPr anchor="ctr">
                    <a:lnB w="3175" cap="flat" cmpd="sng" algn="ctr">
                      <a:solidFill>
                        <a:srgbClr val="666666"/>
                      </a:solidFill>
                      <a:prstDash val="solid"/>
                      <a:round/>
                      <a:headEnd type="none" w="med" len="med"/>
                      <a:tailEnd type="none" w="med" len="med"/>
                    </a:lnB>
                    <a:noFill/>
                  </a:tcPr>
                </a:tc>
                <a:tc>
                  <a:txBody>
                    <a:bodyPr/>
                    <a:lstStyle/>
                    <a:p>
                      <a:pPr algn="ctr">
                        <a:lnSpc>
                          <a:spcPts val="1000"/>
                        </a:lnSpc>
                      </a:pPr>
                      <a:r>
                        <a:rPr lang="en-US" sz="1100" b="0" i="0" dirty="0">
                          <a:latin typeface="Calibri Light" panose="020F0302020204030204" pitchFamily="34" charset="0"/>
                          <a:cs typeface="Calibri Light" panose="020F0302020204030204" pitchFamily="34" charset="0"/>
                        </a:rPr>
                        <a:t>Plan pays </a:t>
                      </a:r>
                      <a:r>
                        <a:rPr lang="en-US" sz="1100" b="1" i="0" dirty="0">
                          <a:latin typeface="Calibri" panose="020F0502020204030204" pitchFamily="34" charset="0"/>
                          <a:cs typeface="Calibri" panose="020F0502020204030204" pitchFamily="34" charset="0"/>
                        </a:rPr>
                        <a:t>100%</a:t>
                      </a:r>
                    </a:p>
                  </a:txBody>
                  <a:tcPr anchor="ctr">
                    <a:lnB w="3175" cap="flat" cmpd="sng" algn="ctr">
                      <a:solidFill>
                        <a:srgbClr val="666666"/>
                      </a:solidFill>
                      <a:prstDash val="solid"/>
                      <a:round/>
                      <a:headEnd type="none" w="med" len="med"/>
                      <a:tailEnd type="none" w="med" len="med"/>
                    </a:lnB>
                    <a:noFill/>
                  </a:tcPr>
                </a:tc>
                <a:tc>
                  <a:txBody>
                    <a:bodyPr/>
                    <a:lstStyle/>
                    <a:p>
                      <a:pPr algn="ctr">
                        <a:lnSpc>
                          <a:spcPts val="1000"/>
                        </a:lnSpc>
                      </a:pPr>
                      <a:r>
                        <a:rPr lang="en-US" sz="1100" b="0" i="0" dirty="0">
                          <a:latin typeface="Calibri Light" panose="020F0302020204030204" pitchFamily="34" charset="0"/>
                          <a:cs typeface="Calibri Light" panose="020F0302020204030204" pitchFamily="34" charset="0"/>
                        </a:rPr>
                        <a:t>Plan pays </a:t>
                      </a:r>
                      <a:r>
                        <a:rPr lang="en-US" sz="1100" b="1" i="0" dirty="0">
                          <a:latin typeface="Calibri" panose="020F0502020204030204" pitchFamily="34" charset="0"/>
                          <a:cs typeface="Calibri" panose="020F0502020204030204" pitchFamily="34" charset="0"/>
                        </a:rPr>
                        <a:t>90%</a:t>
                      </a:r>
                    </a:p>
                  </a:txBody>
                  <a:tcPr anchor="ctr">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440522486"/>
                  </a:ext>
                </a:extLst>
              </a:tr>
              <a:tr h="457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Intermediate— Class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Fillings and periodontal maintenance, oral surgery, extractions</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4076844492"/>
                  </a:ext>
                </a:extLst>
              </a:tr>
              <a:tr h="511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Major services— Class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Crowns, bridges, root canals, dentures, implants, gum surgery</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337455187"/>
                  </a:ext>
                </a:extLst>
              </a:tr>
              <a:tr h="44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Orthodontic services— Class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Comprehensive orthodontic treatment, fixed appliances</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3205939485"/>
                  </a:ext>
                </a:extLst>
              </a:tr>
              <a:tr h="446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General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Anesthesia, occlusal guard</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Plan pays </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4231027640"/>
                  </a:ext>
                </a:extLst>
              </a:tr>
              <a:tr h="36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Calendar year deductible**</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$50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644985332"/>
                  </a:ext>
                </a:extLst>
              </a:tr>
              <a:tr h="423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Calendar year benefit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Non-orthodontic</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Unlimited</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$3,000</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897162457"/>
                  </a:ext>
                </a:extLst>
              </a:tr>
              <a:tr h="385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Orthodontic lifetime maximum</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$3,500 </a:t>
                      </a: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per child;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$2,000 </a:t>
                      </a: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per adult</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$3,500</a:t>
                      </a: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per child;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$2,000</a:t>
                      </a: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per adult</a:t>
                      </a:r>
                    </a:p>
                  </a:txBody>
                  <a:tcPr anchor="ct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090074081"/>
                  </a:ext>
                </a:extLst>
              </a:tr>
            </a:tbl>
          </a:graphicData>
        </a:graphic>
      </p:graphicFrame>
      <p:pic>
        <p:nvPicPr>
          <p:cNvPr id="16" name="Picture 15" descr="A picture containing text, clipart&#10;&#10;Description automatically generated">
            <a:extLst>
              <a:ext uri="{FF2B5EF4-FFF2-40B4-BE49-F238E27FC236}">
                <a16:creationId xmlns:a16="http://schemas.microsoft.com/office/drawing/2014/main" id="{5A919785-B5E1-5C3B-EDEF-689718535545}"/>
              </a:ext>
            </a:extLst>
          </p:cNvPr>
          <p:cNvPicPr>
            <a:picLocks noChangeAspect="1"/>
          </p:cNvPicPr>
          <p:nvPr/>
        </p:nvPicPr>
        <p:blipFill>
          <a:blip r:embed="rId3"/>
          <a:stretch>
            <a:fillRect/>
          </a:stretch>
        </p:blipFill>
        <p:spPr>
          <a:xfrm>
            <a:off x="10133703" y="6325250"/>
            <a:ext cx="1738361" cy="194422"/>
          </a:xfrm>
          <a:prstGeom prst="rect">
            <a:avLst/>
          </a:prstGeom>
        </p:spPr>
      </p:pic>
      <p:sp>
        <p:nvSpPr>
          <p:cNvPr id="5" name="TextBox 4">
            <a:extLst>
              <a:ext uri="{FF2B5EF4-FFF2-40B4-BE49-F238E27FC236}">
                <a16:creationId xmlns:a16="http://schemas.microsoft.com/office/drawing/2014/main" id="{97697434-FE8F-9FF6-787A-E6B1437EB7BA}"/>
              </a:ext>
            </a:extLst>
          </p:cNvPr>
          <p:cNvSpPr txBox="1"/>
          <p:nvPr/>
        </p:nvSpPr>
        <p:spPr>
          <a:xfrm>
            <a:off x="5065378" y="887533"/>
            <a:ext cx="6102350" cy="323165"/>
          </a:xfrm>
          <a:prstGeom prst="rect">
            <a:avLst/>
          </a:prstGeom>
          <a:noFill/>
        </p:spPr>
        <p:txBody>
          <a:bodyPr wrap="square">
            <a:spAutoFit/>
          </a:bodyPr>
          <a:lstStyle/>
          <a:p>
            <a:pPr algn="ctr"/>
            <a:r>
              <a:rPr lang="en-US" sz="1500" b="1" dirty="0"/>
              <a:t>High Plan</a:t>
            </a:r>
          </a:p>
        </p:txBody>
      </p:sp>
      <p:sp>
        <p:nvSpPr>
          <p:cNvPr id="20" name="Text Box 63">
            <a:extLst>
              <a:ext uri="{FF2B5EF4-FFF2-40B4-BE49-F238E27FC236}">
                <a16:creationId xmlns:a16="http://schemas.microsoft.com/office/drawing/2014/main" id="{9BB28284-A3FF-782B-211A-0E022F319479}"/>
              </a:ext>
            </a:extLst>
          </p:cNvPr>
          <p:cNvSpPr txBox="1">
            <a:spLocks noChangeArrowheads="1"/>
          </p:cNvSpPr>
          <p:nvPr/>
        </p:nvSpPr>
        <p:spPr bwMode="auto">
          <a:xfrm>
            <a:off x="664752" y="5298321"/>
            <a:ext cx="10149840" cy="1086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lnSpc>
                <a:spcPct val="100000"/>
              </a:lnSpc>
              <a:spcAft>
                <a:spcPts val="0"/>
              </a:spcAft>
            </a:pPr>
            <a:r>
              <a:rPr lang="en-US" sz="900" dirty="0"/>
              <a:t>Enrollee is responsible for billed amounts over the plan allowance when seen by an out-of-network dentist.</a:t>
            </a:r>
          </a:p>
          <a:p>
            <a:pPr marL="231775" indent="-231775">
              <a:lnSpc>
                <a:spcPct val="100000"/>
              </a:lnSpc>
              <a:spcAft>
                <a:spcPts val="0"/>
              </a:spcAft>
            </a:pPr>
            <a:r>
              <a:rPr lang="en-US" sz="900" dirty="0"/>
              <a:t>** 	Class A and Class D services are exempt from the deductible. All other covered services are exempt from the deductible only when provided by a Delta Dental Federal Employees Dental Program network dentist. Services or treatment for the  provision of an initial prosthodontic appliance (i.e. fixed bridge restoration, implants, removal of partial or complete dentures, etc.) when it replaces natural teeth extracted or missing, including congenital defects, prior to the effective date of coverage are not eligible for coverage.</a:t>
            </a:r>
          </a:p>
          <a:p>
            <a:pPr algn="just"/>
            <a:r>
              <a:rPr lang="en-US" sz="900" i="1" dirty="0"/>
              <a:t>Note: Amounts listed for illustrative purposes only. Assumes no maximum or deductibles are applicable.</a:t>
            </a:r>
          </a:p>
        </p:txBody>
      </p:sp>
      <p:cxnSp>
        <p:nvCxnSpPr>
          <p:cNvPr id="24" name="Straight Connector 23">
            <a:extLst>
              <a:ext uri="{FF2B5EF4-FFF2-40B4-BE49-F238E27FC236}">
                <a16:creationId xmlns:a16="http://schemas.microsoft.com/office/drawing/2014/main" id="{27EAFA7A-9EBB-2D0D-E81B-5C4653297B89}"/>
              </a:ext>
            </a:extLst>
          </p:cNvPr>
          <p:cNvCxnSpPr>
            <a:cxnSpLocks/>
          </p:cNvCxnSpPr>
          <p:nvPr/>
        </p:nvCxnSpPr>
        <p:spPr>
          <a:xfrm>
            <a:off x="5632174" y="1210698"/>
            <a:ext cx="484632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26585A6-631C-980F-F25C-779ACF5BA7ED}"/>
              </a:ext>
            </a:extLst>
          </p:cNvPr>
          <p:cNvSpPr/>
          <p:nvPr/>
        </p:nvSpPr>
        <p:spPr>
          <a:xfrm>
            <a:off x="10927080" y="1463040"/>
            <a:ext cx="1022089" cy="4236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6" name="Rectangle 25">
            <a:extLst>
              <a:ext uri="{FF2B5EF4-FFF2-40B4-BE49-F238E27FC236}">
                <a16:creationId xmlns:a16="http://schemas.microsoft.com/office/drawing/2014/main" id="{D70C2925-3AD0-E562-630E-F42FB434B55A}"/>
              </a:ext>
            </a:extLst>
          </p:cNvPr>
          <p:cNvSpPr/>
          <p:nvPr/>
        </p:nvSpPr>
        <p:spPr>
          <a:xfrm>
            <a:off x="4610706" y="1395761"/>
            <a:ext cx="257767" cy="413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7" name="Rectangle 26">
            <a:extLst>
              <a:ext uri="{FF2B5EF4-FFF2-40B4-BE49-F238E27FC236}">
                <a16:creationId xmlns:a16="http://schemas.microsoft.com/office/drawing/2014/main" id="{99645770-2843-D674-1FCA-25ABD882B92D}"/>
              </a:ext>
            </a:extLst>
          </p:cNvPr>
          <p:cNvSpPr/>
          <p:nvPr/>
        </p:nvSpPr>
        <p:spPr>
          <a:xfrm>
            <a:off x="7987669" y="1395761"/>
            <a:ext cx="257767" cy="413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31" name="TextBox 30">
            <a:extLst>
              <a:ext uri="{FF2B5EF4-FFF2-40B4-BE49-F238E27FC236}">
                <a16:creationId xmlns:a16="http://schemas.microsoft.com/office/drawing/2014/main" id="{A35FA5F5-59C8-60CF-3F7A-BD3E8B4F1660}"/>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2C45D39C-60BD-E71F-C49B-05A623AD9B67}"/>
              </a:ext>
            </a:extLst>
          </p:cNvPr>
          <p:cNvPicPr>
            <a:picLocks noChangeAspect="1"/>
          </p:cNvPicPr>
          <p:nvPr/>
        </p:nvPicPr>
        <p:blipFill>
          <a:blip r:embed="rId4"/>
          <a:srcRect/>
          <a:stretch/>
        </p:blipFill>
        <p:spPr>
          <a:xfrm>
            <a:off x="601455" y="6187235"/>
            <a:ext cx="625890" cy="333808"/>
          </a:xfrm>
          <a:prstGeom prst="rect">
            <a:avLst/>
          </a:prstGeom>
        </p:spPr>
      </p:pic>
      <p:pic>
        <p:nvPicPr>
          <p:cNvPr id="3" name="Picture 2" descr="A qr code with green border&#10;&#10;Description automatically generated">
            <a:extLst>
              <a:ext uri="{FF2B5EF4-FFF2-40B4-BE49-F238E27FC236}">
                <a16:creationId xmlns:a16="http://schemas.microsoft.com/office/drawing/2014/main" id="{5AFF879F-ED3D-D14C-EE88-A0E7B327038F}"/>
              </a:ext>
            </a:extLst>
          </p:cNvPr>
          <p:cNvPicPr>
            <a:picLocks noChangeAspect="1"/>
          </p:cNvPicPr>
          <p:nvPr/>
        </p:nvPicPr>
        <p:blipFill>
          <a:blip r:embed="rId5"/>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289344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9E956-62D4-9881-A8E5-37EB7AE82A72}"/>
              </a:ext>
            </a:extLst>
          </p:cNvPr>
          <p:cNvSpPr>
            <a:spLocks noGrp="1"/>
          </p:cNvSpPr>
          <p:nvPr>
            <p:ph type="title"/>
          </p:nvPr>
        </p:nvSpPr>
        <p:spPr>
          <a:xfrm>
            <a:off x="914400" y="370823"/>
            <a:ext cx="10332720" cy="457200"/>
          </a:xfrm>
        </p:spPr>
        <p:txBody>
          <a:bodyPr/>
          <a:lstStyle/>
          <a:p>
            <a:r>
              <a:rPr lang="en-US" dirty="0">
                <a:solidFill>
                  <a:schemeClr val="bg1"/>
                </a:solidFill>
              </a:rPr>
              <a:t>Delta Dental’s FEDVIP features: </a:t>
            </a:r>
            <a:r>
              <a:rPr lang="en-US" dirty="0" err="1">
                <a:solidFill>
                  <a:schemeClr val="bg1"/>
                </a:solidFill>
              </a:rPr>
              <a:t>LifePerks</a:t>
            </a:r>
            <a:endParaRPr lang="en-MX" dirty="0"/>
          </a:p>
        </p:txBody>
      </p:sp>
      <p:sp>
        <p:nvSpPr>
          <p:cNvPr id="3" name="TextBox 2">
            <a:extLst>
              <a:ext uri="{FF2B5EF4-FFF2-40B4-BE49-F238E27FC236}">
                <a16:creationId xmlns:a16="http://schemas.microsoft.com/office/drawing/2014/main" id="{66BB2F54-A9CF-A9EE-1376-64FD313D7B79}"/>
              </a:ext>
            </a:extLst>
          </p:cNvPr>
          <p:cNvSpPr txBox="1"/>
          <p:nvPr/>
        </p:nvSpPr>
        <p:spPr>
          <a:xfrm>
            <a:off x="5281636"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480B9F1-A047-68DD-37DE-1B6DF3DFD60C}"/>
              </a:ext>
            </a:extLst>
          </p:cNvPr>
          <p:cNvPicPr>
            <a:picLocks noChangeAspect="1"/>
          </p:cNvPicPr>
          <p:nvPr/>
        </p:nvPicPr>
        <p:blipFill>
          <a:blip r:embed="rId3"/>
          <a:srcRect/>
          <a:stretch/>
        </p:blipFill>
        <p:spPr>
          <a:xfrm>
            <a:off x="601455" y="6187235"/>
            <a:ext cx="625890" cy="333808"/>
          </a:xfrm>
          <a:prstGeom prst="rect">
            <a:avLst/>
          </a:prstGeom>
        </p:spPr>
      </p:pic>
      <p:sp>
        <p:nvSpPr>
          <p:cNvPr id="5" name="Content Placeholder 1">
            <a:extLst>
              <a:ext uri="{FF2B5EF4-FFF2-40B4-BE49-F238E27FC236}">
                <a16:creationId xmlns:a16="http://schemas.microsoft.com/office/drawing/2014/main" id="{5734F0D7-A303-0EF2-240C-05268572D9B4}"/>
              </a:ext>
            </a:extLst>
          </p:cNvPr>
          <p:cNvSpPr txBox="1">
            <a:spLocks/>
          </p:cNvSpPr>
          <p:nvPr/>
        </p:nvSpPr>
        <p:spPr>
          <a:xfrm>
            <a:off x="1227345" y="2251828"/>
            <a:ext cx="10058400" cy="367199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As a Delta Dental member, you’ll have access to </a:t>
            </a:r>
            <a:r>
              <a:rPr lang="en-US" sz="2000" dirty="0" err="1"/>
              <a:t>LifePerks</a:t>
            </a:r>
            <a:r>
              <a:rPr lang="en-US" sz="2000" dirty="0"/>
              <a:t>, which provides you with thousands of local and national offers to help you maintain a healthy life. These include:</a:t>
            </a:r>
          </a:p>
          <a:p>
            <a:pPr>
              <a:lnSpc>
                <a:spcPct val="100000"/>
              </a:lnSpc>
            </a:pPr>
            <a:r>
              <a:rPr lang="en-US" sz="2000" dirty="0"/>
              <a:t>Oral health discounts</a:t>
            </a:r>
          </a:p>
          <a:p>
            <a:pPr>
              <a:lnSpc>
                <a:spcPct val="100000"/>
              </a:lnSpc>
            </a:pPr>
            <a:r>
              <a:rPr lang="en-US" sz="2000" dirty="0"/>
              <a:t>Exclusive hearing and LASIK discounts from </a:t>
            </a:r>
            <a:r>
              <a:rPr lang="en-US" sz="2000" b="1" dirty="0" err="1"/>
              <a:t>Amplifon</a:t>
            </a:r>
            <a:r>
              <a:rPr lang="en-US" sz="2000" dirty="0"/>
              <a:t> and </a:t>
            </a:r>
            <a:r>
              <a:rPr lang="en-US" sz="2000" b="1" dirty="0" err="1"/>
              <a:t>QualSight</a:t>
            </a:r>
            <a:endParaRPr lang="en-US" sz="2000" b="1" dirty="0"/>
          </a:p>
          <a:p>
            <a:pPr>
              <a:lnSpc>
                <a:spcPct val="100000"/>
              </a:lnSpc>
            </a:pPr>
            <a:r>
              <a:rPr lang="en-US" sz="2000" dirty="0"/>
              <a:t>Whole-body health deals for fitness equipment and gym memberships</a:t>
            </a:r>
          </a:p>
          <a:p>
            <a:pPr>
              <a:lnSpc>
                <a:spcPct val="100000"/>
              </a:lnSpc>
            </a:pPr>
            <a:r>
              <a:rPr lang="en-US" sz="2000" dirty="0"/>
              <a:t>Savings on services ranging from pet insurance, child care and travel to financial and auto services</a:t>
            </a:r>
          </a:p>
          <a:p>
            <a:pPr>
              <a:lnSpc>
                <a:spcPct val="100000"/>
              </a:lnSpc>
            </a:pPr>
            <a:r>
              <a:rPr lang="en-US" sz="2000" dirty="0"/>
              <a:t>Entertainment discounts like reduced-price access to movie theaters and theme parks</a:t>
            </a:r>
          </a:p>
          <a:p>
            <a:pPr marL="0" indent="0">
              <a:lnSpc>
                <a:spcPct val="100000"/>
              </a:lnSpc>
              <a:buFont typeface="Arial" panose="020B0604020202020204" pitchFamily="34" charset="0"/>
              <a:buNone/>
            </a:pPr>
            <a:endParaRPr lang="en-US" sz="2000" dirty="0"/>
          </a:p>
          <a:p>
            <a:pPr marL="0" indent="0">
              <a:lnSpc>
                <a:spcPct val="100000"/>
              </a:lnSpc>
              <a:buFont typeface="Arial" panose="020B0604020202020204" pitchFamily="34" charset="0"/>
              <a:buNone/>
            </a:pPr>
            <a:r>
              <a:rPr lang="en-US" sz="2000" b="1" dirty="0"/>
              <a:t>After you register for </a:t>
            </a:r>
            <a:r>
              <a:rPr lang="en-US" sz="2000" b="1" dirty="0" err="1"/>
              <a:t>LifePerks</a:t>
            </a:r>
            <a:r>
              <a:rPr lang="en-US" sz="2000" b="1" dirty="0"/>
              <a:t>, you can visit the discount platform 24/7 and take advantage</a:t>
            </a:r>
            <a:br>
              <a:rPr lang="en-US" sz="2000" b="1" dirty="0"/>
            </a:br>
            <a:r>
              <a:rPr lang="en-US" sz="2000" b="1" dirty="0"/>
              <a:t>of members-only deals periodically emailed to you. </a:t>
            </a:r>
          </a:p>
        </p:txBody>
      </p:sp>
      <p:pic>
        <p:nvPicPr>
          <p:cNvPr id="2" name="Picture 1" descr="A qr code with green border&#10;&#10;Description automatically generated">
            <a:extLst>
              <a:ext uri="{FF2B5EF4-FFF2-40B4-BE49-F238E27FC236}">
                <a16:creationId xmlns:a16="http://schemas.microsoft.com/office/drawing/2014/main" id="{35E43529-D302-E190-74EA-6E25D6017A66}"/>
              </a:ext>
            </a:extLst>
          </p:cNvPr>
          <p:cNvPicPr>
            <a:picLocks noChangeAspect="1"/>
          </p:cNvPicPr>
          <p:nvPr/>
        </p:nvPicPr>
        <p:blipFill>
          <a:blip r:embed="rId4"/>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22890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7264-21A4-9995-37DE-5A4ECB0D102E}"/>
              </a:ext>
            </a:extLst>
          </p:cNvPr>
          <p:cNvSpPr>
            <a:spLocks noGrp="1"/>
          </p:cNvSpPr>
          <p:nvPr>
            <p:ph type="title"/>
          </p:nvPr>
        </p:nvSpPr>
        <p:spPr>
          <a:xfrm>
            <a:off x="914400" y="490841"/>
            <a:ext cx="10332720" cy="457200"/>
          </a:xfrm>
        </p:spPr>
        <p:txBody>
          <a:bodyPr/>
          <a:lstStyle/>
          <a:p>
            <a:r>
              <a:rPr lang="en-US" b="0" dirty="0">
                <a:latin typeface="Calibri Light" panose="020F0302020204030204" pitchFamily="34" charset="0"/>
                <a:cs typeface="Calibri Light" panose="020F0302020204030204" pitchFamily="34" charset="0"/>
              </a:rPr>
              <a:t>Delta Dental’s FEDVIP premiums</a:t>
            </a:r>
            <a:endParaRPr lang="en-MX" dirty="0"/>
          </a:p>
        </p:txBody>
      </p:sp>
      <p:sp>
        <p:nvSpPr>
          <p:cNvPr id="4" name="Text Placeholder 3">
            <a:extLst>
              <a:ext uri="{FF2B5EF4-FFF2-40B4-BE49-F238E27FC236}">
                <a16:creationId xmlns:a16="http://schemas.microsoft.com/office/drawing/2014/main" id="{CAC8AB35-8AC7-4B65-C150-54DFDB93E679}"/>
              </a:ext>
            </a:extLst>
          </p:cNvPr>
          <p:cNvSpPr>
            <a:spLocks noGrp="1"/>
          </p:cNvSpPr>
          <p:nvPr>
            <p:ph type="body" sz="quarter" idx="19"/>
          </p:nvPr>
        </p:nvSpPr>
        <p:spPr>
          <a:xfrm>
            <a:off x="1284609" y="2688980"/>
            <a:ext cx="4326153" cy="543637"/>
          </a:xfrm>
        </p:spPr>
        <p:txBody>
          <a:bodyPr/>
          <a:lstStyle/>
          <a:p>
            <a:r>
              <a:rPr lang="en-US" dirty="0">
                <a:latin typeface="Calibri" panose="020F0502020204030204" pitchFamily="34" charset="0"/>
                <a:cs typeface="Calibri" panose="020F0502020204030204" pitchFamily="34" charset="0"/>
              </a:rPr>
              <a:t>Visit </a:t>
            </a:r>
            <a:r>
              <a:rPr lang="en-US"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benefeds.com</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for all individual and family rates</a:t>
            </a:r>
          </a:p>
          <a:p>
            <a:endParaRPr lang="en-MX" dirty="0"/>
          </a:p>
        </p:txBody>
      </p:sp>
      <p:sp>
        <p:nvSpPr>
          <p:cNvPr id="5" name="Text Placeholder 4">
            <a:extLst>
              <a:ext uri="{FF2B5EF4-FFF2-40B4-BE49-F238E27FC236}">
                <a16:creationId xmlns:a16="http://schemas.microsoft.com/office/drawing/2014/main" id="{FB646426-828E-B46C-8358-9B135E9E3CE1}"/>
              </a:ext>
            </a:extLst>
          </p:cNvPr>
          <p:cNvSpPr>
            <a:spLocks noGrp="1"/>
          </p:cNvSpPr>
          <p:nvPr>
            <p:ph type="body" sz="quarter" idx="20"/>
          </p:nvPr>
        </p:nvSpPr>
        <p:spPr>
          <a:xfrm>
            <a:off x="6455745" y="2688979"/>
            <a:ext cx="4326153" cy="670599"/>
          </a:xfrm>
        </p:spPr>
        <p:txBody>
          <a:bodyPr/>
          <a:lstStyle/>
          <a:p>
            <a:r>
              <a:rPr lang="en-US" dirty="0">
                <a:latin typeface="Calibri" panose="020F0502020204030204" pitchFamily="34" charset="0"/>
                <a:cs typeface="Calibri" panose="020F0502020204030204" pitchFamily="34" charset="0"/>
              </a:rPr>
              <a:t>Visit </a:t>
            </a:r>
            <a:r>
              <a:rPr lang="en-US" b="1"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deltadentalins.com/fedvip</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for all Individual and family rates</a:t>
            </a:r>
          </a:p>
          <a:p>
            <a:endParaRPr lang="en-MX" dirty="0"/>
          </a:p>
        </p:txBody>
      </p:sp>
      <p:sp>
        <p:nvSpPr>
          <p:cNvPr id="6" name="Text Placeholder 5">
            <a:extLst>
              <a:ext uri="{FF2B5EF4-FFF2-40B4-BE49-F238E27FC236}">
                <a16:creationId xmlns:a16="http://schemas.microsoft.com/office/drawing/2014/main" id="{977B1AF1-0605-43AE-8117-6795E6017345}"/>
              </a:ext>
            </a:extLst>
          </p:cNvPr>
          <p:cNvSpPr>
            <a:spLocks noGrp="1"/>
          </p:cNvSpPr>
          <p:nvPr>
            <p:ph type="body" sz="quarter" idx="17"/>
          </p:nvPr>
        </p:nvSpPr>
        <p:spPr>
          <a:xfrm>
            <a:off x="1284609" y="1727641"/>
            <a:ext cx="4326153" cy="730663"/>
          </a:xfrm>
        </p:spPr>
        <p:txBody>
          <a:bodyPr/>
          <a:lstStyle/>
          <a:p>
            <a:r>
              <a:rPr lang="en-US" sz="2400" dirty="0">
                <a:latin typeface="Calibri" panose="020F0502020204030204" pitchFamily="34" charset="0"/>
                <a:cs typeface="Calibri" panose="020F0502020204030204" pitchFamily="34" charset="0"/>
              </a:rPr>
              <a:t>Enrollment </a:t>
            </a:r>
            <a:endParaRPr lang="en-US" sz="3600"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F0C8911D-A1D8-565E-8BC7-52BCEAAD0944}"/>
              </a:ext>
            </a:extLst>
          </p:cNvPr>
          <p:cNvSpPr>
            <a:spLocks noGrp="1"/>
          </p:cNvSpPr>
          <p:nvPr>
            <p:ph type="body" sz="quarter" idx="21"/>
          </p:nvPr>
        </p:nvSpPr>
        <p:spPr>
          <a:xfrm>
            <a:off x="6455745" y="1727641"/>
            <a:ext cx="4326153" cy="730663"/>
          </a:xfrm>
        </p:spPr>
        <p:txBody>
          <a:bodyPr/>
          <a:lstStyle/>
          <a:p>
            <a:r>
              <a:rPr lang="en-US" sz="2400" dirty="0">
                <a:latin typeface="Calibri" panose="020F0502020204030204" pitchFamily="34" charset="0"/>
                <a:cs typeface="Calibri" panose="020F0502020204030204" pitchFamily="34" charset="0"/>
              </a:rPr>
              <a:t>Delta Dental’s FEDVIP</a:t>
            </a:r>
            <a:endParaRPr lang="en-US" sz="3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1170A10-ADF4-A2E2-41F9-076B3D676ECF}"/>
              </a:ext>
            </a:extLst>
          </p:cNvPr>
          <p:cNvSpPr txBox="1"/>
          <p:nvPr/>
        </p:nvSpPr>
        <p:spPr>
          <a:xfrm>
            <a:off x="1347356" y="3723801"/>
            <a:ext cx="9061774" cy="2209964"/>
          </a:xfrm>
          <a:prstGeom prst="rect">
            <a:avLst/>
          </a:prstGeom>
          <a:noFill/>
        </p:spPr>
        <p:txBody>
          <a:bodyPr wrap="square">
            <a:spAutoFit/>
          </a:bodyPr>
          <a:lstStyle/>
          <a:p>
            <a:pPr marL="285750" indent="-285750">
              <a:lnSpc>
                <a:spcPct val="110000"/>
              </a:lnSpc>
              <a:spcBef>
                <a:spcPts val="0"/>
              </a:spcBef>
              <a:buFont typeface="Arial" panose="020B0604020202020204" pitchFamily="34" charset="0"/>
              <a:buChar char="•"/>
            </a:pPr>
            <a:r>
              <a:rPr lang="en-US" sz="1800" dirty="0">
                <a:latin typeface="Calibri" panose="020F0502020204030204" pitchFamily="34" charset="0"/>
                <a:cs typeface="Calibri" panose="020F0502020204030204" pitchFamily="34" charset="0"/>
              </a:rPr>
              <a:t>Vary by state, plan and number of covered family members</a:t>
            </a:r>
          </a:p>
          <a:p>
            <a:pPr marL="285750" indent="-285750">
              <a:lnSpc>
                <a:spcPct val="110000"/>
              </a:lnSpc>
              <a:spcBef>
                <a:spcPts val="0"/>
              </a:spcBef>
              <a:buFont typeface="Arial" panose="020B0604020202020204" pitchFamily="34" charset="0"/>
              <a:buChar char="•"/>
            </a:pPr>
            <a:r>
              <a:rPr lang="en-US" sz="1800" dirty="0">
                <a:latin typeface="Calibri" panose="020F0502020204030204" pitchFamily="34" charset="0"/>
                <a:cs typeface="Calibri" panose="020F0502020204030204" pitchFamily="34" charset="0"/>
              </a:rPr>
              <a:t>Are deducted bi-weekly/monthly by BENEFEDS for federal employees</a:t>
            </a:r>
          </a:p>
          <a:p>
            <a:pPr marL="285750" indent="-285750">
              <a:lnSpc>
                <a:spcPct val="110000"/>
              </a:lnSpc>
              <a:spcBef>
                <a:spcPts val="0"/>
              </a:spcBef>
              <a:buFont typeface="Arial" panose="020B0604020202020204" pitchFamily="34" charset="0"/>
              <a:buChar char="•"/>
            </a:pPr>
            <a:r>
              <a:rPr lang="en-US" sz="1800" dirty="0">
                <a:latin typeface="Calibri" panose="020F0502020204030204" pitchFamily="34" charset="0"/>
                <a:cs typeface="Calibri" panose="020F0502020204030204" pitchFamily="34" charset="0"/>
              </a:rPr>
              <a:t>Are deducted monthly through retired pay or automatic bank withdrawal for military retirees and annuitants</a:t>
            </a:r>
          </a:p>
          <a:p>
            <a:pPr marL="285750" indent="-285750">
              <a:lnSpc>
                <a:spcPct val="110000"/>
              </a:lnSpc>
              <a:spcBef>
                <a:spcPts val="0"/>
              </a:spcBef>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0" indent="0">
              <a:lnSpc>
                <a:spcPct val="110000"/>
              </a:lnSpc>
              <a:spcBef>
                <a:spcPts val="0"/>
              </a:spcBef>
              <a:buNone/>
            </a:pPr>
            <a:r>
              <a:rPr lang="en-US" sz="1800" b="1" dirty="0">
                <a:latin typeface="Calibri" panose="020F0502020204030204" pitchFamily="34" charset="0"/>
                <a:cs typeface="Calibri" panose="020F0502020204030204" pitchFamily="34" charset="0"/>
              </a:rPr>
              <a:t>For questions about your premium payments, contact BENEFEDS </a:t>
            </a:r>
          </a:p>
          <a:p>
            <a:pPr marL="0" indent="0">
              <a:lnSpc>
                <a:spcPct val="110000"/>
              </a:lnSpc>
              <a:buNone/>
            </a:pPr>
            <a:endParaRPr lang="en-US" sz="1800" dirty="0"/>
          </a:p>
        </p:txBody>
      </p:sp>
      <p:sp>
        <p:nvSpPr>
          <p:cNvPr id="10" name="TextBox 9">
            <a:extLst>
              <a:ext uri="{FF2B5EF4-FFF2-40B4-BE49-F238E27FC236}">
                <a16:creationId xmlns:a16="http://schemas.microsoft.com/office/drawing/2014/main" id="{DCE36E99-4C24-E4D2-DDB1-C002E80340B0}"/>
              </a:ext>
            </a:extLst>
          </p:cNvPr>
          <p:cNvSpPr txBox="1"/>
          <p:nvPr/>
        </p:nvSpPr>
        <p:spPr>
          <a:xfrm>
            <a:off x="5656621" y="6274822"/>
            <a:ext cx="1598247" cy="246221"/>
          </a:xfrm>
          <a:prstGeom prst="rect">
            <a:avLst/>
          </a:prstGeom>
          <a:noFill/>
        </p:spPr>
        <p:txBody>
          <a:bodyPr wrap="square">
            <a:spAutoFit/>
          </a:bodyPr>
          <a:lstStyle/>
          <a:p>
            <a:r>
              <a:rPr lang="en-US" sz="1000" dirty="0" err="1">
                <a:latin typeface="Calibri" panose="020F0502020204030204" pitchFamily="34" charset="0"/>
                <a:cs typeface="Calibri" panose="020F0502020204030204" pitchFamily="34" charset="0"/>
              </a:rPr>
              <a:t>deltadentalins.com</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fedvip</a:t>
            </a:r>
            <a:endParaRPr lang="en-US" sz="1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8356DC4B-499B-2AE9-18C0-F1BE7AD08561}"/>
              </a:ext>
            </a:extLst>
          </p:cNvPr>
          <p:cNvPicPr>
            <a:picLocks noChangeAspect="1"/>
          </p:cNvPicPr>
          <p:nvPr/>
        </p:nvPicPr>
        <p:blipFill>
          <a:blip r:embed="rId5"/>
          <a:srcRect/>
          <a:stretch/>
        </p:blipFill>
        <p:spPr>
          <a:xfrm>
            <a:off x="2821795" y="6187235"/>
            <a:ext cx="625890" cy="333808"/>
          </a:xfrm>
          <a:prstGeom prst="rect">
            <a:avLst/>
          </a:prstGeom>
        </p:spPr>
      </p:pic>
      <p:pic>
        <p:nvPicPr>
          <p:cNvPr id="3" name="Picture 2" descr="A qr code with green border&#10;&#10;Description automatically generated">
            <a:extLst>
              <a:ext uri="{FF2B5EF4-FFF2-40B4-BE49-F238E27FC236}">
                <a16:creationId xmlns:a16="http://schemas.microsoft.com/office/drawing/2014/main" id="{F6F35D71-942D-6DF3-0258-63BF6C504484}"/>
              </a:ext>
            </a:extLst>
          </p:cNvPr>
          <p:cNvPicPr>
            <a:picLocks noChangeAspect="1"/>
          </p:cNvPicPr>
          <p:nvPr/>
        </p:nvPicPr>
        <p:blipFill>
          <a:blip r:embed="rId6"/>
          <a:stretch>
            <a:fillRect/>
          </a:stretch>
        </p:blipFill>
        <p:spPr>
          <a:xfrm>
            <a:off x="10972800" y="5029200"/>
            <a:ext cx="914400" cy="914400"/>
          </a:xfrm>
          <a:prstGeom prst="rect">
            <a:avLst/>
          </a:prstGeom>
        </p:spPr>
      </p:pic>
    </p:spTree>
    <p:extLst>
      <p:ext uri="{BB962C8B-B14F-4D97-AF65-F5344CB8AC3E}">
        <p14:creationId xmlns:p14="http://schemas.microsoft.com/office/powerpoint/2010/main" val="3150421243"/>
      </p:ext>
    </p:extLst>
  </p:cSld>
  <p:clrMapOvr>
    <a:masterClrMapping/>
  </p:clrMapOvr>
</p:sld>
</file>

<file path=ppt/theme/theme1.xml><?xml version="1.0" encoding="utf-8"?>
<a:theme xmlns:a="http://schemas.openxmlformats.org/drawingml/2006/main" name="Inside">
  <a:themeElements>
    <a:clrScheme name="Delta Dental Palette">
      <a:dk1>
        <a:srgbClr val="000000"/>
      </a:dk1>
      <a:lt1>
        <a:srgbClr val="FFFFFF"/>
      </a:lt1>
      <a:dk2>
        <a:srgbClr val="000000"/>
      </a:dk2>
      <a:lt2>
        <a:srgbClr val="F8F8F8"/>
      </a:lt2>
      <a:accent1>
        <a:srgbClr val="41A928"/>
      </a:accent1>
      <a:accent2>
        <a:srgbClr val="61C368"/>
      </a:accent2>
      <a:accent3>
        <a:srgbClr val="81D086"/>
      </a:accent3>
      <a:accent4>
        <a:srgbClr val="41A928"/>
      </a:accent4>
      <a:accent5>
        <a:srgbClr val="61C368"/>
      </a:accent5>
      <a:accent6>
        <a:srgbClr val="81D086"/>
      </a:accent6>
      <a:hlink>
        <a:srgbClr val="41A928"/>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13377</TotalTime>
  <Words>3014</Words>
  <Application>Microsoft Office PowerPoint</Application>
  <PresentationFormat>Widescreen</PresentationFormat>
  <Paragraphs>269</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Gotham-Book</vt:lpstr>
      <vt:lpstr>Inside</vt:lpstr>
      <vt:lpstr>Custom Design</vt:lpstr>
      <vt:lpstr>Open season webinar </vt:lpstr>
      <vt:lpstr>Introduction</vt:lpstr>
      <vt:lpstr>FEDVIP overview </vt:lpstr>
      <vt:lpstr>How to enroll in FEDVIP </vt:lpstr>
      <vt:lpstr>Delta Dental’s FEDVIP features</vt:lpstr>
      <vt:lpstr>Benefits at a glance</vt:lpstr>
      <vt:lpstr>Benefits at a glance</vt:lpstr>
      <vt:lpstr>Delta Dental’s FEDVIP features: LifePerks</vt:lpstr>
      <vt:lpstr>Delta Dental’s FEDVIP premiums</vt:lpstr>
      <vt:lpstr>Delta Dental FEDVIP network dentists</vt:lpstr>
      <vt:lpstr>Out-of-network dentists </vt:lpstr>
      <vt:lpstr>Where is my ID card?</vt:lpstr>
      <vt:lpstr>Sign up for a member portal online account</vt:lpstr>
      <vt:lpstr>Resources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Hunter</cp:lastModifiedBy>
  <cp:revision>185</cp:revision>
  <dcterms:created xsi:type="dcterms:W3CDTF">2020-08-13T22:40:29Z</dcterms:created>
  <dcterms:modified xsi:type="dcterms:W3CDTF">2023-11-14T17:09:15Z</dcterms:modified>
</cp:coreProperties>
</file>